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13"/>
  </p:notesMasterIdLst>
  <p:sldIdLst>
    <p:sldId id="256" r:id="rId2"/>
    <p:sldId id="258" r:id="rId3"/>
    <p:sldId id="261" r:id="rId4"/>
    <p:sldId id="301" r:id="rId5"/>
    <p:sldId id="302" r:id="rId6"/>
    <p:sldId id="300" r:id="rId7"/>
    <p:sldId id="299" r:id="rId8"/>
    <p:sldId id="310" r:id="rId9"/>
    <p:sldId id="311" r:id="rId10"/>
    <p:sldId id="315" r:id="rId11"/>
    <p:sldId id="314"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41320-9D05-AF92-3845-DCD5E9D3C3D9}" v="1019" dt="2022-03-27T19:38:47.846"/>
    <p1510:client id="{4FBF6E05-8BD0-37B7-279D-D3CCC9B6F469}" v="44" dt="2022-03-28T20:34:53.989"/>
    <p1510:client id="{7C725D0F-A13C-C7F7-5CD3-8A866D1D4E75}" v="117" dt="2022-03-28T15:13:26.287"/>
    <p1510:client id="{87414ACD-CAD6-D3BE-3233-9F5EC55D8021}" v="672" dt="2022-03-28T12:44:01.495"/>
    <p1510:client id="{C273CB6B-4EF7-BC38-0A57-95DE99DFBBF0}" v="1" dt="2022-03-27T22:13:05.432"/>
    <p1510:client id="{D69C56CD-03E7-7F4F-38FA-5A1D4646AD2E}" v="72" dt="2022-03-29T05:49:14.891"/>
    <p1510:client id="{ECB7CEDB-BF4C-6AFD-47D4-A5FE513AB243}" v="109" dt="2022-03-28T14:28:20.706"/>
    <p1510:client id="{EE32563C-952D-7879-9166-FA6DEB72EA6A}" v="641" dt="2022-03-28T16:47:00.303"/>
    <p1510:client id="{F274A2FF-D03E-D0DC-0BB9-6977016C2DAB}" v="5" dt="2022-03-27T20:28:44.033"/>
  </p1510:revLst>
</p1510:revInfo>
</file>

<file path=ppt/tableStyles.xml><?xml version="1.0" encoding="utf-8"?>
<a:tblStyleLst xmlns:a="http://schemas.openxmlformats.org/drawingml/2006/main" def="{61856012-2B5A-429A-9AB2-01B3F31DD81F}">
  <a:tblStyle styleId="{61856012-2B5A-429A-9AB2-01B3F31DD8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7"/>
    <p:restoredTop sz="94957"/>
  </p:normalViewPr>
  <p:slideViewPr>
    <p:cSldViewPr snapToGrid="0">
      <p:cViewPr>
        <p:scale>
          <a:sx n="121" d="100"/>
          <a:sy n="121" d="100"/>
        </p:scale>
        <p:origin x="472" y="232"/>
      </p:cViewPr>
      <p:guideLst>
        <p:guide orient="horz" pos="154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37" Type="http://schemas.microsoft.com/office/2016/11/relationships/changesInfo" Target="changesInfos/changesInfo1.xml"/><Relationship Id="rId38"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ra-Ishika Hossain" userId="S::afra-ishika.hossain@esme.fr::bb19e423-e72e-48c1-930a-181521b0876b" providerId="AD" clId="Web-{F274A2FF-D03E-D0DC-0BB9-6977016C2DAB}"/>
    <pc:docChg chg="modSld">
      <pc:chgData name="Afra-Ishika Hossain" userId="S::afra-ishika.hossain@esme.fr::bb19e423-e72e-48c1-930a-181521b0876b" providerId="AD" clId="Web-{F274A2FF-D03E-D0DC-0BB9-6977016C2DAB}" dt="2022-03-27T20:28:44.033" v="4" actId="1076"/>
      <pc:docMkLst>
        <pc:docMk/>
      </pc:docMkLst>
      <pc:sldChg chg="modSp">
        <pc:chgData name="Afra-Ishika Hossain" userId="S::afra-ishika.hossain@esme.fr::bb19e423-e72e-48c1-930a-181521b0876b" providerId="AD" clId="Web-{F274A2FF-D03E-D0DC-0BB9-6977016C2DAB}" dt="2022-03-27T20:21:28.787" v="0" actId="1076"/>
        <pc:sldMkLst>
          <pc:docMk/>
          <pc:sldMk cId="0" sldId="258"/>
        </pc:sldMkLst>
        <pc:spChg chg="mod">
          <ac:chgData name="Afra-Ishika Hossain" userId="S::afra-ishika.hossain@esme.fr::bb19e423-e72e-48c1-930a-181521b0876b" providerId="AD" clId="Web-{F274A2FF-D03E-D0DC-0BB9-6977016C2DAB}" dt="2022-03-27T20:21:28.787" v="0" actId="1076"/>
          <ac:spMkLst>
            <pc:docMk/>
            <pc:sldMk cId="0" sldId="258"/>
            <ac:spMk id="154" creationId="{00000000-0000-0000-0000-000000000000}"/>
          </ac:spMkLst>
        </pc:spChg>
      </pc:sldChg>
      <pc:sldChg chg="modSp">
        <pc:chgData name="Afra-Ishika Hossain" userId="S::afra-ishika.hossain@esme.fr::bb19e423-e72e-48c1-930a-181521b0876b" providerId="AD" clId="Web-{F274A2FF-D03E-D0DC-0BB9-6977016C2DAB}" dt="2022-03-27T20:22:19.319" v="2" actId="1076"/>
        <pc:sldMkLst>
          <pc:docMk/>
          <pc:sldMk cId="0" sldId="261"/>
        </pc:sldMkLst>
        <pc:spChg chg="mod">
          <ac:chgData name="Afra-Ishika Hossain" userId="S::afra-ishika.hossain@esme.fr::bb19e423-e72e-48c1-930a-181521b0876b" providerId="AD" clId="Web-{F274A2FF-D03E-D0DC-0BB9-6977016C2DAB}" dt="2022-03-27T20:22:19.319" v="2" actId="1076"/>
          <ac:spMkLst>
            <pc:docMk/>
            <pc:sldMk cId="0" sldId="261"/>
            <ac:spMk id="33" creationId="{E044038E-244F-0A35-C26D-308F69519B8E}"/>
          </ac:spMkLst>
        </pc:spChg>
      </pc:sldChg>
      <pc:sldChg chg="modSp">
        <pc:chgData name="Afra-Ishika Hossain" userId="S::afra-ishika.hossain@esme.fr::bb19e423-e72e-48c1-930a-181521b0876b" providerId="AD" clId="Web-{F274A2FF-D03E-D0DC-0BB9-6977016C2DAB}" dt="2022-03-27T20:28:44.033" v="4" actId="1076"/>
        <pc:sldMkLst>
          <pc:docMk/>
          <pc:sldMk cId="2736029464" sldId="301"/>
        </pc:sldMkLst>
        <pc:spChg chg="mod">
          <ac:chgData name="Afra-Ishika Hossain" userId="S::afra-ishika.hossain@esme.fr::bb19e423-e72e-48c1-930a-181521b0876b" providerId="AD" clId="Web-{F274A2FF-D03E-D0DC-0BB9-6977016C2DAB}" dt="2022-03-27T20:28:41.142" v="3" actId="1076"/>
          <ac:spMkLst>
            <pc:docMk/>
            <pc:sldMk cId="2736029464" sldId="301"/>
            <ac:spMk id="6" creationId="{C3B60063-EF5F-C09D-651F-C9483B523509}"/>
          </ac:spMkLst>
        </pc:spChg>
        <pc:spChg chg="mod">
          <ac:chgData name="Afra-Ishika Hossain" userId="S::afra-ishika.hossain@esme.fr::bb19e423-e72e-48c1-930a-181521b0876b" providerId="AD" clId="Web-{F274A2FF-D03E-D0DC-0BB9-6977016C2DAB}" dt="2022-03-27T20:28:44.033" v="4" actId="1076"/>
          <ac:spMkLst>
            <pc:docMk/>
            <pc:sldMk cId="2736029464" sldId="301"/>
            <ac:spMk id="7" creationId="{C6406D7B-4C2D-6A24-DC96-94966E24312D}"/>
          </ac:spMkLst>
        </pc:spChg>
      </pc:sldChg>
    </pc:docChg>
  </pc:docChgLst>
  <pc:docChgLst>
    <pc:chgData name="Afra-Ishika Hossain" userId="S::afra-ishika.hossain@esme.fr::bb19e423-e72e-48c1-930a-181521b0876b" providerId="AD" clId="Web-{EE32563C-952D-7879-9166-FA6DEB72EA6A}"/>
    <pc:docChg chg="addSld delSld modSld">
      <pc:chgData name="Afra-Ishika Hossain" userId="S::afra-ishika.hossain@esme.fr::bb19e423-e72e-48c1-930a-181521b0876b" providerId="AD" clId="Web-{EE32563C-952D-7879-9166-FA6DEB72EA6A}" dt="2022-03-28T16:47:00.303" v="786" actId="1076"/>
      <pc:docMkLst>
        <pc:docMk/>
      </pc:docMkLst>
      <pc:sldChg chg="del">
        <pc:chgData name="Afra-Ishika Hossain" userId="S::afra-ishika.hossain@esme.fr::bb19e423-e72e-48c1-930a-181521b0876b" providerId="AD" clId="Web-{EE32563C-952D-7879-9166-FA6DEB72EA6A}" dt="2022-03-28T16:20:38.666" v="780"/>
        <pc:sldMkLst>
          <pc:docMk/>
          <pc:sldMk cId="0" sldId="259"/>
        </pc:sldMkLst>
      </pc:sldChg>
      <pc:sldChg chg="del">
        <pc:chgData name="Afra-Ishika Hossain" userId="S::afra-ishika.hossain@esme.fr::bb19e423-e72e-48c1-930a-181521b0876b" providerId="AD" clId="Web-{EE32563C-952D-7879-9166-FA6DEB72EA6A}" dt="2022-03-28T16:20:39.728" v="781"/>
        <pc:sldMkLst>
          <pc:docMk/>
          <pc:sldMk cId="0" sldId="260"/>
        </pc:sldMkLst>
      </pc:sldChg>
      <pc:sldChg chg="del">
        <pc:chgData name="Afra-Ishika Hossain" userId="S::afra-ishika.hossain@esme.fr::bb19e423-e72e-48c1-930a-181521b0876b" providerId="AD" clId="Web-{EE32563C-952D-7879-9166-FA6DEB72EA6A}" dt="2022-03-28T16:20:38.056" v="779"/>
        <pc:sldMkLst>
          <pc:docMk/>
          <pc:sldMk cId="0" sldId="262"/>
        </pc:sldMkLst>
      </pc:sldChg>
      <pc:sldChg chg="del">
        <pc:chgData name="Afra-Ishika Hossain" userId="S::afra-ishika.hossain@esme.fr::bb19e423-e72e-48c1-930a-181521b0876b" providerId="AD" clId="Web-{EE32563C-952D-7879-9166-FA6DEB72EA6A}" dt="2022-03-28T16:20:37.556" v="778"/>
        <pc:sldMkLst>
          <pc:docMk/>
          <pc:sldMk cId="0" sldId="263"/>
        </pc:sldMkLst>
      </pc:sldChg>
      <pc:sldChg chg="del">
        <pc:chgData name="Afra-Ishika Hossain" userId="S::afra-ishika.hossain@esme.fr::bb19e423-e72e-48c1-930a-181521b0876b" providerId="AD" clId="Web-{EE32563C-952D-7879-9166-FA6DEB72EA6A}" dt="2022-03-28T16:20:37.025" v="777"/>
        <pc:sldMkLst>
          <pc:docMk/>
          <pc:sldMk cId="0" sldId="264"/>
        </pc:sldMkLst>
      </pc:sldChg>
      <pc:sldChg chg="del">
        <pc:chgData name="Afra-Ishika Hossain" userId="S::afra-ishika.hossain@esme.fr::bb19e423-e72e-48c1-930a-181521b0876b" providerId="AD" clId="Web-{EE32563C-952D-7879-9166-FA6DEB72EA6A}" dt="2022-03-28T16:20:35.775" v="776"/>
        <pc:sldMkLst>
          <pc:docMk/>
          <pc:sldMk cId="0" sldId="265"/>
        </pc:sldMkLst>
      </pc:sldChg>
      <pc:sldChg chg="del">
        <pc:chgData name="Afra-Ishika Hossain" userId="S::afra-ishika.hossain@esme.fr::bb19e423-e72e-48c1-930a-181521b0876b" providerId="AD" clId="Web-{EE32563C-952D-7879-9166-FA6DEB72EA6A}" dt="2022-03-28T16:20:34.775" v="775"/>
        <pc:sldMkLst>
          <pc:docMk/>
          <pc:sldMk cId="0" sldId="266"/>
        </pc:sldMkLst>
      </pc:sldChg>
      <pc:sldChg chg="del">
        <pc:chgData name="Afra-Ishika Hossain" userId="S::afra-ishika.hossain@esme.fr::bb19e423-e72e-48c1-930a-181521b0876b" providerId="AD" clId="Web-{EE32563C-952D-7879-9166-FA6DEB72EA6A}" dt="2022-03-28T16:20:34.322" v="774"/>
        <pc:sldMkLst>
          <pc:docMk/>
          <pc:sldMk cId="0" sldId="267"/>
        </pc:sldMkLst>
      </pc:sldChg>
      <pc:sldChg chg="del">
        <pc:chgData name="Afra-Ishika Hossain" userId="S::afra-ishika.hossain@esme.fr::bb19e423-e72e-48c1-930a-181521b0876b" providerId="AD" clId="Web-{EE32563C-952D-7879-9166-FA6DEB72EA6A}" dt="2022-03-28T16:20:33.869" v="773"/>
        <pc:sldMkLst>
          <pc:docMk/>
          <pc:sldMk cId="0" sldId="268"/>
        </pc:sldMkLst>
      </pc:sldChg>
      <pc:sldChg chg="del">
        <pc:chgData name="Afra-Ishika Hossain" userId="S::afra-ishika.hossain@esme.fr::bb19e423-e72e-48c1-930a-181521b0876b" providerId="AD" clId="Web-{EE32563C-952D-7879-9166-FA6DEB72EA6A}" dt="2022-03-28T16:20:33.025" v="772"/>
        <pc:sldMkLst>
          <pc:docMk/>
          <pc:sldMk cId="0" sldId="269"/>
        </pc:sldMkLst>
      </pc:sldChg>
      <pc:sldChg chg="del">
        <pc:chgData name="Afra-Ishika Hossain" userId="S::afra-ishika.hossain@esme.fr::bb19e423-e72e-48c1-930a-181521b0876b" providerId="AD" clId="Web-{EE32563C-952D-7879-9166-FA6DEB72EA6A}" dt="2022-03-28T16:20:32.291" v="771"/>
        <pc:sldMkLst>
          <pc:docMk/>
          <pc:sldMk cId="0" sldId="270"/>
        </pc:sldMkLst>
      </pc:sldChg>
      <pc:sldChg chg="del">
        <pc:chgData name="Afra-Ishika Hossain" userId="S::afra-ishika.hossain@esme.fr::bb19e423-e72e-48c1-930a-181521b0876b" providerId="AD" clId="Web-{EE32563C-952D-7879-9166-FA6DEB72EA6A}" dt="2022-03-28T16:20:31.525" v="770"/>
        <pc:sldMkLst>
          <pc:docMk/>
          <pc:sldMk cId="0" sldId="271"/>
        </pc:sldMkLst>
      </pc:sldChg>
      <pc:sldChg chg="del">
        <pc:chgData name="Afra-Ishika Hossain" userId="S::afra-ishika.hossain@esme.fr::bb19e423-e72e-48c1-930a-181521b0876b" providerId="AD" clId="Web-{EE32563C-952D-7879-9166-FA6DEB72EA6A}" dt="2022-03-28T16:20:30.650" v="769"/>
        <pc:sldMkLst>
          <pc:docMk/>
          <pc:sldMk cId="0" sldId="272"/>
        </pc:sldMkLst>
      </pc:sldChg>
      <pc:sldChg chg="del">
        <pc:chgData name="Afra-Ishika Hossain" userId="S::afra-ishika.hossain@esme.fr::bb19e423-e72e-48c1-930a-181521b0876b" providerId="AD" clId="Web-{EE32563C-952D-7879-9166-FA6DEB72EA6A}" dt="2022-03-28T16:20:29.931" v="768"/>
        <pc:sldMkLst>
          <pc:docMk/>
          <pc:sldMk cId="0" sldId="273"/>
        </pc:sldMkLst>
      </pc:sldChg>
      <pc:sldChg chg="del">
        <pc:chgData name="Afra-Ishika Hossain" userId="S::afra-ishika.hossain@esme.fr::bb19e423-e72e-48c1-930a-181521b0876b" providerId="AD" clId="Web-{EE32563C-952D-7879-9166-FA6DEB72EA6A}" dt="2022-03-28T16:20:29.587" v="767"/>
        <pc:sldMkLst>
          <pc:docMk/>
          <pc:sldMk cId="0" sldId="274"/>
        </pc:sldMkLst>
      </pc:sldChg>
      <pc:sldChg chg="del">
        <pc:chgData name="Afra-Ishika Hossain" userId="S::afra-ishika.hossain@esme.fr::bb19e423-e72e-48c1-930a-181521b0876b" providerId="AD" clId="Web-{EE32563C-952D-7879-9166-FA6DEB72EA6A}" dt="2022-03-28T16:20:28.994" v="766"/>
        <pc:sldMkLst>
          <pc:docMk/>
          <pc:sldMk cId="0" sldId="275"/>
        </pc:sldMkLst>
      </pc:sldChg>
      <pc:sldChg chg="del">
        <pc:chgData name="Afra-Ishika Hossain" userId="S::afra-ishika.hossain@esme.fr::bb19e423-e72e-48c1-930a-181521b0876b" providerId="AD" clId="Web-{EE32563C-952D-7879-9166-FA6DEB72EA6A}" dt="2022-03-28T16:20:28.119" v="765"/>
        <pc:sldMkLst>
          <pc:docMk/>
          <pc:sldMk cId="0" sldId="276"/>
        </pc:sldMkLst>
      </pc:sldChg>
      <pc:sldChg chg="del">
        <pc:chgData name="Afra-Ishika Hossain" userId="S::afra-ishika.hossain@esme.fr::bb19e423-e72e-48c1-930a-181521b0876b" providerId="AD" clId="Web-{EE32563C-952D-7879-9166-FA6DEB72EA6A}" dt="2022-03-28T16:20:27.462" v="764"/>
        <pc:sldMkLst>
          <pc:docMk/>
          <pc:sldMk cId="0" sldId="277"/>
        </pc:sldMkLst>
      </pc:sldChg>
      <pc:sldChg chg="del">
        <pc:chgData name="Afra-Ishika Hossain" userId="S::afra-ishika.hossain@esme.fr::bb19e423-e72e-48c1-930a-181521b0876b" providerId="AD" clId="Web-{EE32563C-952D-7879-9166-FA6DEB72EA6A}" dt="2022-03-28T16:20:27.134" v="763"/>
        <pc:sldMkLst>
          <pc:docMk/>
          <pc:sldMk cId="0" sldId="278"/>
        </pc:sldMkLst>
      </pc:sldChg>
      <pc:sldChg chg="del">
        <pc:chgData name="Afra-Ishika Hossain" userId="S::afra-ishika.hossain@esme.fr::bb19e423-e72e-48c1-930a-181521b0876b" providerId="AD" clId="Web-{EE32563C-952D-7879-9166-FA6DEB72EA6A}" dt="2022-03-28T16:20:26.462" v="762"/>
        <pc:sldMkLst>
          <pc:docMk/>
          <pc:sldMk cId="0" sldId="279"/>
        </pc:sldMkLst>
      </pc:sldChg>
      <pc:sldChg chg="del">
        <pc:chgData name="Afra-Ishika Hossain" userId="S::afra-ishika.hossain@esme.fr::bb19e423-e72e-48c1-930a-181521b0876b" providerId="AD" clId="Web-{EE32563C-952D-7879-9166-FA6DEB72EA6A}" dt="2022-03-28T16:20:25.572" v="761"/>
        <pc:sldMkLst>
          <pc:docMk/>
          <pc:sldMk cId="0" sldId="280"/>
        </pc:sldMkLst>
      </pc:sldChg>
      <pc:sldChg chg="del">
        <pc:chgData name="Afra-Ishika Hossain" userId="S::afra-ishika.hossain@esme.fr::bb19e423-e72e-48c1-930a-181521b0876b" providerId="AD" clId="Web-{EE32563C-952D-7879-9166-FA6DEB72EA6A}" dt="2022-03-28T16:20:25.025" v="760"/>
        <pc:sldMkLst>
          <pc:docMk/>
          <pc:sldMk cId="0" sldId="281"/>
        </pc:sldMkLst>
      </pc:sldChg>
      <pc:sldChg chg="del">
        <pc:chgData name="Afra-Ishika Hossain" userId="S::afra-ishika.hossain@esme.fr::bb19e423-e72e-48c1-930a-181521b0876b" providerId="AD" clId="Web-{EE32563C-952D-7879-9166-FA6DEB72EA6A}" dt="2022-03-28T16:20:24.572" v="759"/>
        <pc:sldMkLst>
          <pc:docMk/>
          <pc:sldMk cId="0" sldId="282"/>
        </pc:sldMkLst>
      </pc:sldChg>
      <pc:sldChg chg="del">
        <pc:chgData name="Afra-Ishika Hossain" userId="S::afra-ishika.hossain@esme.fr::bb19e423-e72e-48c1-930a-181521b0876b" providerId="AD" clId="Web-{EE32563C-952D-7879-9166-FA6DEB72EA6A}" dt="2022-03-28T16:20:24.025" v="758"/>
        <pc:sldMkLst>
          <pc:docMk/>
          <pc:sldMk cId="0" sldId="283"/>
        </pc:sldMkLst>
      </pc:sldChg>
      <pc:sldChg chg="del">
        <pc:chgData name="Afra-Ishika Hossain" userId="S::afra-ishika.hossain@esme.fr::bb19e423-e72e-48c1-930a-181521b0876b" providerId="AD" clId="Web-{EE32563C-952D-7879-9166-FA6DEB72EA6A}" dt="2022-03-28T16:20:23.494" v="757"/>
        <pc:sldMkLst>
          <pc:docMk/>
          <pc:sldMk cId="0" sldId="284"/>
        </pc:sldMkLst>
      </pc:sldChg>
      <pc:sldChg chg="del">
        <pc:chgData name="Afra-Ishika Hossain" userId="S::afra-ishika.hossain@esme.fr::bb19e423-e72e-48c1-930a-181521b0876b" providerId="AD" clId="Web-{EE32563C-952D-7879-9166-FA6DEB72EA6A}" dt="2022-03-28T16:20:22.978" v="756"/>
        <pc:sldMkLst>
          <pc:docMk/>
          <pc:sldMk cId="0" sldId="285"/>
        </pc:sldMkLst>
      </pc:sldChg>
      <pc:sldChg chg="del">
        <pc:chgData name="Afra-Ishika Hossain" userId="S::afra-ishika.hossain@esme.fr::bb19e423-e72e-48c1-930a-181521b0876b" providerId="AD" clId="Web-{EE32563C-952D-7879-9166-FA6DEB72EA6A}" dt="2022-03-28T16:20:22.509" v="755"/>
        <pc:sldMkLst>
          <pc:docMk/>
          <pc:sldMk cId="0" sldId="286"/>
        </pc:sldMkLst>
      </pc:sldChg>
      <pc:sldChg chg="del">
        <pc:chgData name="Afra-Ishika Hossain" userId="S::afra-ishika.hossain@esme.fr::bb19e423-e72e-48c1-930a-181521b0876b" providerId="AD" clId="Web-{EE32563C-952D-7879-9166-FA6DEB72EA6A}" dt="2022-03-28T16:20:22.337" v="754"/>
        <pc:sldMkLst>
          <pc:docMk/>
          <pc:sldMk cId="0" sldId="287"/>
        </pc:sldMkLst>
      </pc:sldChg>
      <pc:sldChg chg="del">
        <pc:chgData name="Afra-Ishika Hossain" userId="S::afra-ishika.hossain@esme.fr::bb19e423-e72e-48c1-930a-181521b0876b" providerId="AD" clId="Web-{EE32563C-952D-7879-9166-FA6DEB72EA6A}" dt="2022-03-28T16:20:22.275" v="753"/>
        <pc:sldMkLst>
          <pc:docMk/>
          <pc:sldMk cId="0" sldId="288"/>
        </pc:sldMkLst>
      </pc:sldChg>
      <pc:sldChg chg="del">
        <pc:chgData name="Afra-Ishika Hossain" userId="S::afra-ishika.hossain@esme.fr::bb19e423-e72e-48c1-930a-181521b0876b" providerId="AD" clId="Web-{EE32563C-952D-7879-9166-FA6DEB72EA6A}" dt="2022-03-28T16:20:19.322" v="752"/>
        <pc:sldMkLst>
          <pc:docMk/>
          <pc:sldMk cId="0" sldId="289"/>
        </pc:sldMkLst>
      </pc:sldChg>
      <pc:sldChg chg="del">
        <pc:chgData name="Afra-Ishika Hossain" userId="S::afra-ishika.hossain@esme.fr::bb19e423-e72e-48c1-930a-181521b0876b" providerId="AD" clId="Web-{EE32563C-952D-7879-9166-FA6DEB72EA6A}" dt="2022-03-28T16:20:18.790" v="751"/>
        <pc:sldMkLst>
          <pc:docMk/>
          <pc:sldMk cId="0" sldId="290"/>
        </pc:sldMkLst>
      </pc:sldChg>
      <pc:sldChg chg="del">
        <pc:chgData name="Afra-Ishika Hossain" userId="S::afra-ishika.hossain@esme.fr::bb19e423-e72e-48c1-930a-181521b0876b" providerId="AD" clId="Web-{EE32563C-952D-7879-9166-FA6DEB72EA6A}" dt="2022-03-28T16:20:18.134" v="750"/>
        <pc:sldMkLst>
          <pc:docMk/>
          <pc:sldMk cId="0" sldId="291"/>
        </pc:sldMkLst>
      </pc:sldChg>
      <pc:sldChg chg="del">
        <pc:chgData name="Afra-Ishika Hossain" userId="S::afra-ishika.hossain@esme.fr::bb19e423-e72e-48c1-930a-181521b0876b" providerId="AD" clId="Web-{EE32563C-952D-7879-9166-FA6DEB72EA6A}" dt="2022-03-28T16:20:17.243" v="749"/>
        <pc:sldMkLst>
          <pc:docMk/>
          <pc:sldMk cId="0" sldId="292"/>
        </pc:sldMkLst>
      </pc:sldChg>
      <pc:sldChg chg="del">
        <pc:chgData name="Afra-Ishika Hossain" userId="S::afra-ishika.hossain@esme.fr::bb19e423-e72e-48c1-930a-181521b0876b" providerId="AD" clId="Web-{EE32563C-952D-7879-9166-FA6DEB72EA6A}" dt="2022-03-28T16:20:16.728" v="748"/>
        <pc:sldMkLst>
          <pc:docMk/>
          <pc:sldMk cId="0" sldId="293"/>
        </pc:sldMkLst>
      </pc:sldChg>
      <pc:sldChg chg="del">
        <pc:chgData name="Afra-Ishika Hossain" userId="S::afra-ishika.hossain@esme.fr::bb19e423-e72e-48c1-930a-181521b0876b" providerId="AD" clId="Web-{EE32563C-952D-7879-9166-FA6DEB72EA6A}" dt="2022-03-28T16:20:16.587" v="747"/>
        <pc:sldMkLst>
          <pc:docMk/>
          <pc:sldMk cId="0" sldId="294"/>
        </pc:sldMkLst>
      </pc:sldChg>
      <pc:sldChg chg="del">
        <pc:chgData name="Afra-Ishika Hossain" userId="S::afra-ishika.hossain@esme.fr::bb19e423-e72e-48c1-930a-181521b0876b" providerId="AD" clId="Web-{EE32563C-952D-7879-9166-FA6DEB72EA6A}" dt="2022-03-28T16:20:16.493" v="746"/>
        <pc:sldMkLst>
          <pc:docMk/>
          <pc:sldMk cId="0" sldId="295"/>
        </pc:sldMkLst>
      </pc:sldChg>
      <pc:sldChg chg="del">
        <pc:chgData name="Afra-Ishika Hossain" userId="S::afra-ishika.hossain@esme.fr::bb19e423-e72e-48c1-930a-181521b0876b" providerId="AD" clId="Web-{EE32563C-952D-7879-9166-FA6DEB72EA6A}" dt="2022-03-28T16:20:13.853" v="745"/>
        <pc:sldMkLst>
          <pc:docMk/>
          <pc:sldMk cId="0" sldId="296"/>
        </pc:sldMkLst>
      </pc:sldChg>
      <pc:sldChg chg="del">
        <pc:chgData name="Afra-Ishika Hossain" userId="S::afra-ishika.hossain@esme.fr::bb19e423-e72e-48c1-930a-181521b0876b" providerId="AD" clId="Web-{EE32563C-952D-7879-9166-FA6DEB72EA6A}" dt="2022-03-28T16:20:12.759" v="744"/>
        <pc:sldMkLst>
          <pc:docMk/>
          <pc:sldMk cId="0" sldId="297"/>
        </pc:sldMkLst>
      </pc:sldChg>
      <pc:sldChg chg="del">
        <pc:chgData name="Afra-Ishika Hossain" userId="S::afra-ishika.hossain@esme.fr::bb19e423-e72e-48c1-930a-181521b0876b" providerId="AD" clId="Web-{EE32563C-952D-7879-9166-FA6DEB72EA6A}" dt="2022-03-28T16:20:11.087" v="743"/>
        <pc:sldMkLst>
          <pc:docMk/>
          <pc:sldMk cId="0" sldId="298"/>
        </pc:sldMkLst>
      </pc:sldChg>
      <pc:sldChg chg="modSp">
        <pc:chgData name="Afra-Ishika Hossain" userId="S::afra-ishika.hossain@esme.fr::bb19e423-e72e-48c1-930a-181521b0876b" providerId="AD" clId="Web-{EE32563C-952D-7879-9166-FA6DEB72EA6A}" dt="2022-03-28T14:26:36.959" v="195" actId="20577"/>
        <pc:sldMkLst>
          <pc:docMk/>
          <pc:sldMk cId="2736029464" sldId="301"/>
        </pc:sldMkLst>
        <pc:graphicFrameChg chg="modGraphic">
          <ac:chgData name="Afra-Ishika Hossain" userId="S::afra-ishika.hossain@esme.fr::bb19e423-e72e-48c1-930a-181521b0876b" providerId="AD" clId="Web-{EE32563C-952D-7879-9166-FA6DEB72EA6A}" dt="2022-03-28T14:26:36.959" v="195" actId="20577"/>
          <ac:graphicFrameMkLst>
            <pc:docMk/>
            <pc:sldMk cId="2736029464" sldId="301"/>
            <ac:graphicFrameMk id="11" creationId="{50AD870C-8471-FCF9-A101-EA014A29162C}"/>
          </ac:graphicFrameMkLst>
        </pc:graphicFrameChg>
      </pc:sldChg>
      <pc:sldChg chg="modSp modNotes">
        <pc:chgData name="Afra-Ishika Hossain" userId="S::afra-ishika.hossain@esme.fr::bb19e423-e72e-48c1-930a-181521b0876b" providerId="AD" clId="Web-{EE32563C-952D-7879-9166-FA6DEB72EA6A}" dt="2022-03-28T14:26:31.115" v="192"/>
        <pc:sldMkLst>
          <pc:docMk/>
          <pc:sldMk cId="109577842" sldId="302"/>
        </pc:sldMkLst>
        <pc:spChg chg="mod">
          <ac:chgData name="Afra-Ishika Hossain" userId="S::afra-ishika.hossain@esme.fr::bb19e423-e72e-48c1-930a-181521b0876b" providerId="AD" clId="Web-{EE32563C-952D-7879-9166-FA6DEB72EA6A}" dt="2022-03-28T14:19:23.574" v="7" actId="20577"/>
          <ac:spMkLst>
            <pc:docMk/>
            <pc:sldMk cId="109577842" sldId="302"/>
            <ac:spMk id="375" creationId="{9A5491AB-22F2-FA49-5A33-5755A4C07088}"/>
          </ac:spMkLst>
        </pc:spChg>
        <pc:spChg chg="mod">
          <ac:chgData name="Afra-Ishika Hossain" userId="S::afra-ishika.hossain@esme.fr::bb19e423-e72e-48c1-930a-181521b0876b" providerId="AD" clId="Web-{EE32563C-952D-7879-9166-FA6DEB72EA6A}" dt="2022-03-28T14:20:00.575" v="8" actId="20577"/>
          <ac:spMkLst>
            <pc:docMk/>
            <pc:sldMk cId="109577842" sldId="302"/>
            <ac:spMk id="807" creationId="{B9AD345E-DF3E-A42E-9D24-162D16E1D2E2}"/>
          </ac:spMkLst>
        </pc:spChg>
      </pc:sldChg>
      <pc:sldChg chg="addSp delSp modSp">
        <pc:chgData name="Afra-Ishika Hossain" userId="S::afra-ishika.hossain@esme.fr::bb19e423-e72e-48c1-930a-181521b0876b" providerId="AD" clId="Web-{EE32563C-952D-7879-9166-FA6DEB72EA6A}" dt="2022-03-28T15:42:51.104" v="315" actId="14100"/>
        <pc:sldMkLst>
          <pc:docMk/>
          <pc:sldMk cId="3800387821" sldId="303"/>
        </pc:sldMkLst>
        <pc:spChg chg="add mod">
          <ac:chgData name="Afra-Ishika Hossain" userId="S::afra-ishika.hossain@esme.fr::bb19e423-e72e-48c1-930a-181521b0876b" providerId="AD" clId="Web-{EE32563C-952D-7879-9166-FA6DEB72EA6A}" dt="2022-03-28T15:42:51.104" v="315" actId="14100"/>
          <ac:spMkLst>
            <pc:docMk/>
            <pc:sldMk cId="3800387821" sldId="303"/>
            <ac:spMk id="7" creationId="{23471A4C-F8A4-1BEB-F3E4-F928E465A165}"/>
          </ac:spMkLst>
        </pc:spChg>
        <pc:picChg chg="add mod">
          <ac:chgData name="Afra-Ishika Hossain" userId="S::afra-ishika.hossain@esme.fr::bb19e423-e72e-48c1-930a-181521b0876b" providerId="AD" clId="Web-{EE32563C-952D-7879-9166-FA6DEB72EA6A}" dt="2022-03-28T15:42:18.275" v="306" actId="1076"/>
          <ac:picMkLst>
            <pc:docMk/>
            <pc:sldMk cId="3800387821" sldId="303"/>
            <ac:picMk id="2" creationId="{23BF7E45-1985-94C0-F58B-10C5A0F3D60E}"/>
          </ac:picMkLst>
        </pc:picChg>
        <pc:picChg chg="add del mod">
          <ac:chgData name="Afra-Ishika Hossain" userId="S::afra-ishika.hossain@esme.fr::bb19e423-e72e-48c1-930a-181521b0876b" providerId="AD" clId="Web-{EE32563C-952D-7879-9166-FA6DEB72EA6A}" dt="2022-03-28T15:41:37.914" v="297"/>
          <ac:picMkLst>
            <pc:docMk/>
            <pc:sldMk cId="3800387821" sldId="303"/>
            <ac:picMk id="3" creationId="{B10DF46C-7F5C-C4D1-3982-B800F58B4D69}"/>
          </ac:picMkLst>
        </pc:picChg>
        <pc:picChg chg="add mod">
          <ac:chgData name="Afra-Ishika Hossain" userId="S::afra-ishika.hossain@esme.fr::bb19e423-e72e-48c1-930a-181521b0876b" providerId="AD" clId="Web-{EE32563C-952D-7879-9166-FA6DEB72EA6A}" dt="2022-03-28T15:42:26.744" v="308" actId="1076"/>
          <ac:picMkLst>
            <pc:docMk/>
            <pc:sldMk cId="3800387821" sldId="303"/>
            <ac:picMk id="4" creationId="{86B65683-F998-5B04-27EE-3B065A906D50}"/>
          </ac:picMkLst>
        </pc:picChg>
      </pc:sldChg>
      <pc:sldChg chg="addSp delSp modSp">
        <pc:chgData name="Afra-Ishika Hossain" userId="S::afra-ishika.hossain@esme.fr::bb19e423-e72e-48c1-930a-181521b0876b" providerId="AD" clId="Web-{EE32563C-952D-7879-9166-FA6DEB72EA6A}" dt="2022-03-28T15:54:57.295" v="467" actId="14100"/>
        <pc:sldMkLst>
          <pc:docMk/>
          <pc:sldMk cId="3835602898" sldId="304"/>
        </pc:sldMkLst>
        <pc:spChg chg="add mod">
          <ac:chgData name="Afra-Ishika Hossain" userId="S::afra-ishika.hossain@esme.fr::bb19e423-e72e-48c1-930a-181521b0876b" providerId="AD" clId="Web-{EE32563C-952D-7879-9166-FA6DEB72EA6A}" dt="2022-03-28T15:54:06.732" v="446" actId="1076"/>
          <ac:spMkLst>
            <pc:docMk/>
            <pc:sldMk cId="3835602898" sldId="304"/>
            <ac:spMk id="3" creationId="{C7DFC122-D42E-BEFD-2D89-843E5BFAF412}"/>
          </ac:spMkLst>
        </pc:spChg>
        <pc:spChg chg="del">
          <ac:chgData name="Afra-Ishika Hossain" userId="S::afra-ishika.hossain@esme.fr::bb19e423-e72e-48c1-930a-181521b0876b" providerId="AD" clId="Web-{EE32563C-952D-7879-9166-FA6DEB72EA6A}" dt="2022-03-28T15:46:13.062" v="354"/>
          <ac:spMkLst>
            <pc:docMk/>
            <pc:sldMk cId="3835602898" sldId="304"/>
            <ac:spMk id="5" creationId="{57B080AC-6742-57E2-534A-279668D4502B}"/>
          </ac:spMkLst>
        </pc:spChg>
        <pc:spChg chg="del">
          <ac:chgData name="Afra-Ishika Hossain" userId="S::afra-ishika.hossain@esme.fr::bb19e423-e72e-48c1-930a-181521b0876b" providerId="AD" clId="Web-{EE32563C-952D-7879-9166-FA6DEB72EA6A}" dt="2022-03-28T15:46:09.687" v="353"/>
          <ac:spMkLst>
            <pc:docMk/>
            <pc:sldMk cId="3835602898" sldId="304"/>
            <ac:spMk id="6" creationId="{7FD7EDD3-33DA-4459-B3F6-0A46BD318917}"/>
          </ac:spMkLst>
        </pc:spChg>
        <pc:spChg chg="add mod">
          <ac:chgData name="Afra-Ishika Hossain" userId="S::afra-ishika.hossain@esme.fr::bb19e423-e72e-48c1-930a-181521b0876b" providerId="AD" clId="Web-{EE32563C-952D-7879-9166-FA6DEB72EA6A}" dt="2022-03-28T15:52:45.011" v="421" actId="1076"/>
          <ac:spMkLst>
            <pc:docMk/>
            <pc:sldMk cId="3835602898" sldId="304"/>
            <ac:spMk id="10" creationId="{149A5B65-CA7E-78E2-F085-83C260182391}"/>
          </ac:spMkLst>
        </pc:spChg>
        <pc:spChg chg="add del mod">
          <ac:chgData name="Afra-Ishika Hossain" userId="S::afra-ishika.hossain@esme.fr::bb19e423-e72e-48c1-930a-181521b0876b" providerId="AD" clId="Web-{EE32563C-952D-7879-9166-FA6DEB72EA6A}" dt="2022-03-28T15:53:48.387" v="440"/>
          <ac:spMkLst>
            <pc:docMk/>
            <pc:sldMk cId="3835602898" sldId="304"/>
            <ac:spMk id="11" creationId="{28F6A9DD-4E78-D27E-CA68-E77AA4890348}"/>
          </ac:spMkLst>
        </pc:spChg>
        <pc:spChg chg="add mod">
          <ac:chgData name="Afra-Ishika Hossain" userId="S::afra-ishika.hossain@esme.fr::bb19e423-e72e-48c1-930a-181521b0876b" providerId="AD" clId="Web-{EE32563C-952D-7879-9166-FA6DEB72EA6A}" dt="2022-03-28T15:52:13.416" v="413" actId="14100"/>
          <ac:spMkLst>
            <pc:docMk/>
            <pc:sldMk cId="3835602898" sldId="304"/>
            <ac:spMk id="12" creationId="{375EBA49-D887-1332-FE2C-FF40952AD00E}"/>
          </ac:spMkLst>
        </pc:spChg>
        <pc:spChg chg="add mod">
          <ac:chgData name="Afra-Ishika Hossain" userId="S::afra-ishika.hossain@esme.fr::bb19e423-e72e-48c1-930a-181521b0876b" providerId="AD" clId="Web-{EE32563C-952D-7879-9166-FA6DEB72EA6A}" dt="2022-03-28T15:54:41.061" v="464" actId="20577"/>
          <ac:spMkLst>
            <pc:docMk/>
            <pc:sldMk cId="3835602898" sldId="304"/>
            <ac:spMk id="14" creationId="{A446412E-0D11-43A7-DD31-47DF959296F5}"/>
          </ac:spMkLst>
        </pc:spChg>
        <pc:spChg chg="mod">
          <ac:chgData name="Afra-Ishika Hossain" userId="S::afra-ishika.hossain@esme.fr::bb19e423-e72e-48c1-930a-181521b0876b" providerId="AD" clId="Web-{EE32563C-952D-7879-9166-FA6DEB72EA6A}" dt="2022-03-28T15:46:17.234" v="355" actId="1076"/>
          <ac:spMkLst>
            <pc:docMk/>
            <pc:sldMk cId="3835602898" sldId="304"/>
            <ac:spMk id="375" creationId="{9A5491AB-22F2-FA49-5A33-5755A4C07088}"/>
          </ac:spMkLst>
        </pc:spChg>
        <pc:picChg chg="add del">
          <ac:chgData name="Afra-Ishika Hossain" userId="S::afra-ishika.hossain@esme.fr::bb19e423-e72e-48c1-930a-181521b0876b" providerId="AD" clId="Web-{EE32563C-952D-7879-9166-FA6DEB72EA6A}" dt="2022-03-28T15:47:44.690" v="357"/>
          <ac:picMkLst>
            <pc:docMk/>
            <pc:sldMk cId="3835602898" sldId="304"/>
            <ac:picMk id="2" creationId="{2469DC5E-57B3-DB34-C567-AA594AAF250E}"/>
          </ac:picMkLst>
        </pc:picChg>
        <pc:picChg chg="add mod modCrop">
          <ac:chgData name="Afra-Ishika Hossain" userId="S::afra-ishika.hossain@esme.fr::bb19e423-e72e-48c1-930a-181521b0876b" providerId="AD" clId="Web-{EE32563C-952D-7879-9166-FA6DEB72EA6A}" dt="2022-03-28T15:52:41.276" v="420" actId="1076"/>
          <ac:picMkLst>
            <pc:docMk/>
            <pc:sldMk cId="3835602898" sldId="304"/>
            <ac:picMk id="4" creationId="{AF567307-8456-7171-315A-7EA003DAFF7E}"/>
          </ac:picMkLst>
        </pc:picChg>
        <pc:picChg chg="add mod">
          <ac:chgData name="Afra-Ishika Hossain" userId="S::afra-ishika.hossain@esme.fr::bb19e423-e72e-48c1-930a-181521b0876b" providerId="AD" clId="Web-{EE32563C-952D-7879-9166-FA6DEB72EA6A}" dt="2022-03-28T15:51:34.962" v="402" actId="1076"/>
          <ac:picMkLst>
            <pc:docMk/>
            <pc:sldMk cId="3835602898" sldId="304"/>
            <ac:picMk id="9" creationId="{1D9BB1B3-8C29-3048-3AF3-18B1BBAE0EBA}"/>
          </ac:picMkLst>
        </pc:picChg>
        <pc:cxnChg chg="add mod">
          <ac:chgData name="Afra-Ishika Hossain" userId="S::afra-ishika.hossain@esme.fr::bb19e423-e72e-48c1-930a-181521b0876b" providerId="AD" clId="Web-{EE32563C-952D-7879-9166-FA6DEB72EA6A}" dt="2022-03-28T15:54:57.295" v="467" actId="14100"/>
          <ac:cxnSpMkLst>
            <pc:docMk/>
            <pc:sldMk cId="3835602898" sldId="304"/>
            <ac:cxnSpMk id="13" creationId="{899A4FA6-9929-465D-1354-5420AA28296B}"/>
          </ac:cxnSpMkLst>
        </pc:cxnChg>
      </pc:sldChg>
      <pc:sldChg chg="addSp delSp modSp">
        <pc:chgData name="Afra-Ishika Hossain" userId="S::afra-ishika.hossain@esme.fr::bb19e423-e72e-48c1-930a-181521b0876b" providerId="AD" clId="Web-{EE32563C-952D-7879-9166-FA6DEB72EA6A}" dt="2022-03-28T16:44:56.190" v="785" actId="20577"/>
        <pc:sldMkLst>
          <pc:docMk/>
          <pc:sldMk cId="4029724579" sldId="305"/>
        </pc:sldMkLst>
        <pc:spChg chg="add mod">
          <ac:chgData name="Afra-Ishika Hossain" userId="S::afra-ishika.hossain@esme.fr::bb19e423-e72e-48c1-930a-181521b0876b" providerId="AD" clId="Web-{EE32563C-952D-7879-9166-FA6DEB72EA6A}" dt="2022-03-28T16:44:56.190" v="785" actId="20577"/>
          <ac:spMkLst>
            <pc:docMk/>
            <pc:sldMk cId="4029724579" sldId="305"/>
            <ac:spMk id="2" creationId="{E3DB19A2-0E85-8915-2BDF-3ACB64E3842F}"/>
          </ac:spMkLst>
        </pc:spChg>
        <pc:spChg chg="add mod">
          <ac:chgData name="Afra-Ishika Hossain" userId="S::afra-ishika.hossain@esme.fr::bb19e423-e72e-48c1-930a-181521b0876b" providerId="AD" clId="Web-{EE32563C-952D-7879-9166-FA6DEB72EA6A}" dt="2022-03-28T15:56:51.330" v="488" actId="1076"/>
          <ac:spMkLst>
            <pc:docMk/>
            <pc:sldMk cId="4029724579" sldId="305"/>
            <ac:spMk id="4" creationId="{12AC7C22-FC12-A292-C247-3E9A652DEB6B}"/>
          </ac:spMkLst>
        </pc:spChg>
        <pc:spChg chg="del">
          <ac:chgData name="Afra-Ishika Hossain" userId="S::afra-ishika.hossain@esme.fr::bb19e423-e72e-48c1-930a-181521b0876b" providerId="AD" clId="Web-{EE32563C-952D-7879-9166-FA6DEB72EA6A}" dt="2022-03-28T15:55:12.546" v="469"/>
          <ac:spMkLst>
            <pc:docMk/>
            <pc:sldMk cId="4029724579" sldId="305"/>
            <ac:spMk id="5" creationId="{57B080AC-6742-57E2-534A-279668D4502B}"/>
          </ac:spMkLst>
        </pc:spChg>
        <pc:spChg chg="del">
          <ac:chgData name="Afra-Ishika Hossain" userId="S::afra-ishika.hossain@esme.fr::bb19e423-e72e-48c1-930a-181521b0876b" providerId="AD" clId="Web-{EE32563C-952D-7879-9166-FA6DEB72EA6A}" dt="2022-03-28T15:55:05.983" v="468"/>
          <ac:spMkLst>
            <pc:docMk/>
            <pc:sldMk cId="4029724579" sldId="305"/>
            <ac:spMk id="6" creationId="{7FD7EDD3-33DA-4459-B3F6-0A46BD318917}"/>
          </ac:spMkLst>
        </pc:spChg>
        <pc:spChg chg="add mod">
          <ac:chgData name="Afra-Ishika Hossain" userId="S::afra-ishika.hossain@esme.fr::bb19e423-e72e-48c1-930a-181521b0876b" providerId="AD" clId="Web-{EE32563C-952D-7879-9166-FA6DEB72EA6A}" dt="2022-03-28T15:57:18.956" v="496" actId="14100"/>
          <ac:spMkLst>
            <pc:docMk/>
            <pc:sldMk cId="4029724579" sldId="305"/>
            <ac:spMk id="11" creationId="{0EA8881D-1B37-0A54-87D1-C844B89819D2}"/>
          </ac:spMkLst>
        </pc:spChg>
        <pc:spChg chg="mod">
          <ac:chgData name="Afra-Ishika Hossain" userId="S::afra-ishika.hossain@esme.fr::bb19e423-e72e-48c1-930a-181521b0876b" providerId="AD" clId="Web-{EE32563C-952D-7879-9166-FA6DEB72EA6A}" dt="2022-03-28T16:44:50.628" v="784" actId="20577"/>
          <ac:spMkLst>
            <pc:docMk/>
            <pc:sldMk cId="4029724579" sldId="305"/>
            <ac:spMk id="375" creationId="{9A5491AB-22F2-FA49-5A33-5755A4C07088}"/>
          </ac:spMkLst>
        </pc:spChg>
        <pc:picChg chg="add mod modCrop">
          <ac:chgData name="Afra-Ishika Hossain" userId="S::afra-ishika.hossain@esme.fr::bb19e423-e72e-48c1-930a-181521b0876b" providerId="AD" clId="Web-{EE32563C-952D-7879-9166-FA6DEB72EA6A}" dt="2022-03-28T15:56:35.626" v="486" actId="1076"/>
          <ac:picMkLst>
            <pc:docMk/>
            <pc:sldMk cId="4029724579" sldId="305"/>
            <ac:picMk id="3" creationId="{02D6CB8E-5066-0D4A-1F92-8D33BA5B9251}"/>
          </ac:picMkLst>
        </pc:picChg>
        <pc:picChg chg="add mod">
          <ac:chgData name="Afra-Ishika Hossain" userId="S::afra-ishika.hossain@esme.fr::bb19e423-e72e-48c1-930a-181521b0876b" providerId="AD" clId="Web-{EE32563C-952D-7879-9166-FA6DEB72EA6A}" dt="2022-03-28T15:57:07.643" v="493" actId="14100"/>
          <ac:picMkLst>
            <pc:docMk/>
            <pc:sldMk cId="4029724579" sldId="305"/>
            <ac:picMk id="9" creationId="{0F1B5D65-EC63-28B8-379D-D65BF282A0C3}"/>
          </ac:picMkLst>
        </pc:picChg>
      </pc:sldChg>
      <pc:sldChg chg="addSp delSp modSp">
        <pc:chgData name="Afra-Ishika Hossain" userId="S::afra-ishika.hossain@esme.fr::bb19e423-e72e-48c1-930a-181521b0876b" providerId="AD" clId="Web-{EE32563C-952D-7879-9166-FA6DEB72EA6A}" dt="2022-03-28T16:05:00.125" v="541" actId="1076"/>
        <pc:sldMkLst>
          <pc:docMk/>
          <pc:sldMk cId="3250425478" sldId="306"/>
        </pc:sldMkLst>
        <pc:spChg chg="add mod">
          <ac:chgData name="Afra-Ishika Hossain" userId="S::afra-ishika.hossain@esme.fr::bb19e423-e72e-48c1-930a-181521b0876b" providerId="AD" clId="Web-{EE32563C-952D-7879-9166-FA6DEB72EA6A}" dt="2022-03-28T16:04:51.796" v="539" actId="1076"/>
          <ac:spMkLst>
            <pc:docMk/>
            <pc:sldMk cId="3250425478" sldId="306"/>
            <ac:spMk id="12" creationId="{C2933A44-4DF6-725C-ACE2-CE252476C927}"/>
          </ac:spMkLst>
        </pc:spChg>
        <pc:spChg chg="add mod">
          <ac:chgData name="Afra-Ishika Hossain" userId="S::afra-ishika.hossain@esme.fr::bb19e423-e72e-48c1-930a-181521b0876b" providerId="AD" clId="Web-{EE32563C-952D-7879-9166-FA6DEB72EA6A}" dt="2022-03-28T16:05:00.125" v="541" actId="1076"/>
          <ac:spMkLst>
            <pc:docMk/>
            <pc:sldMk cId="3250425478" sldId="306"/>
            <ac:spMk id="14" creationId="{817F2181-383C-E330-7582-04E7707C9313}"/>
          </ac:spMkLst>
        </pc:spChg>
        <pc:picChg chg="add mod">
          <ac:chgData name="Afra-Ishika Hossain" userId="S::afra-ishika.hossain@esme.fr::bb19e423-e72e-48c1-930a-181521b0876b" providerId="AD" clId="Web-{EE32563C-952D-7879-9166-FA6DEB72EA6A}" dt="2022-03-28T16:00:17.336" v="501" actId="14100"/>
          <ac:picMkLst>
            <pc:docMk/>
            <pc:sldMk cId="3250425478" sldId="306"/>
            <ac:picMk id="2" creationId="{3D7B0BA9-50AA-0D93-5B59-98970A510DD2}"/>
          </ac:picMkLst>
        </pc:picChg>
        <pc:picChg chg="add del mod">
          <ac:chgData name="Afra-Ishika Hossain" userId="S::afra-ishika.hossain@esme.fr::bb19e423-e72e-48c1-930a-181521b0876b" providerId="AD" clId="Web-{EE32563C-952D-7879-9166-FA6DEB72EA6A}" dt="2022-03-28T16:02:08.620" v="503"/>
          <ac:picMkLst>
            <pc:docMk/>
            <pc:sldMk cId="3250425478" sldId="306"/>
            <ac:picMk id="3" creationId="{58D1D398-2CCC-D5F9-8DB3-39B8E0195368}"/>
          </ac:picMkLst>
        </pc:picChg>
        <pc:picChg chg="add mod modCrop">
          <ac:chgData name="Afra-Ishika Hossain" userId="S::afra-ishika.hossain@esme.fr::bb19e423-e72e-48c1-930a-181521b0876b" providerId="AD" clId="Web-{EE32563C-952D-7879-9166-FA6DEB72EA6A}" dt="2022-03-28T16:03:42.497" v="521" actId="1076"/>
          <ac:picMkLst>
            <pc:docMk/>
            <pc:sldMk cId="3250425478" sldId="306"/>
            <ac:picMk id="4" creationId="{D845269B-48AB-3C4D-53E4-1B0C50D7469E}"/>
          </ac:picMkLst>
        </pc:picChg>
        <pc:picChg chg="add mod modCrop">
          <ac:chgData name="Afra-Ishika Hossain" userId="S::afra-ishika.hossain@esme.fr::bb19e423-e72e-48c1-930a-181521b0876b" providerId="AD" clId="Web-{EE32563C-952D-7879-9166-FA6DEB72EA6A}" dt="2022-03-28T16:03:38.482" v="520" actId="1076"/>
          <ac:picMkLst>
            <pc:docMk/>
            <pc:sldMk cId="3250425478" sldId="306"/>
            <ac:picMk id="7" creationId="{19838ECC-4E3F-720E-8F52-885D6CFFEE89}"/>
          </ac:picMkLst>
        </pc:picChg>
        <pc:picChg chg="add del mod">
          <ac:chgData name="Afra-Ishika Hossain" userId="S::afra-ishika.hossain@esme.fr::bb19e423-e72e-48c1-930a-181521b0876b" providerId="AD" clId="Web-{EE32563C-952D-7879-9166-FA6DEB72EA6A}" dt="2022-03-28T16:03:54.795" v="523"/>
          <ac:picMkLst>
            <pc:docMk/>
            <pc:sldMk cId="3250425478" sldId="306"/>
            <ac:picMk id="8" creationId="{1B958202-8252-6ABF-2D2F-45CC625D7AB4}"/>
          </ac:picMkLst>
        </pc:picChg>
        <pc:picChg chg="add del mod">
          <ac:chgData name="Afra-Ishika Hossain" userId="S::afra-ishika.hossain@esme.fr::bb19e423-e72e-48c1-930a-181521b0876b" providerId="AD" clId="Web-{EE32563C-952D-7879-9166-FA6DEB72EA6A}" dt="2022-03-28T16:03:58.904" v="525"/>
          <ac:picMkLst>
            <pc:docMk/>
            <pc:sldMk cId="3250425478" sldId="306"/>
            <ac:picMk id="9" creationId="{8B8C89F2-D7B3-2644-0D63-9942C925D5C0}"/>
          </ac:picMkLst>
        </pc:picChg>
        <pc:picChg chg="add mod modCrop">
          <ac:chgData name="Afra-Ishika Hossain" userId="S::afra-ishika.hossain@esme.fr::bb19e423-e72e-48c1-930a-181521b0876b" providerId="AD" clId="Web-{EE32563C-952D-7879-9166-FA6DEB72EA6A}" dt="2022-03-28T16:04:26.874" v="533" actId="1076"/>
          <ac:picMkLst>
            <pc:docMk/>
            <pc:sldMk cId="3250425478" sldId="306"/>
            <ac:picMk id="10" creationId="{C4D2F1F9-779B-D46C-7253-CE654184692C}"/>
          </ac:picMkLst>
        </pc:picChg>
        <pc:picChg chg="add mod">
          <ac:chgData name="Afra-Ishika Hossain" userId="S::afra-ishika.hossain@esme.fr::bb19e423-e72e-48c1-930a-181521b0876b" providerId="AD" clId="Web-{EE32563C-952D-7879-9166-FA6DEB72EA6A}" dt="2022-03-28T16:04:38.999" v="537" actId="1076"/>
          <ac:picMkLst>
            <pc:docMk/>
            <pc:sldMk cId="3250425478" sldId="306"/>
            <ac:picMk id="11" creationId="{2AB92B59-336D-E5F0-4A15-40CB7FFC76F1}"/>
          </ac:picMkLst>
        </pc:picChg>
      </pc:sldChg>
      <pc:sldChg chg="addSp delSp modSp">
        <pc:chgData name="Afra-Ishika Hossain" userId="S::afra-ishika.hossain@esme.fr::bb19e423-e72e-48c1-930a-181521b0876b" providerId="AD" clId="Web-{EE32563C-952D-7879-9166-FA6DEB72EA6A}" dt="2022-03-28T16:47:00.303" v="786" actId="1076"/>
        <pc:sldMkLst>
          <pc:docMk/>
          <pc:sldMk cId="1720993580" sldId="307"/>
        </pc:sldMkLst>
        <pc:spChg chg="add mod">
          <ac:chgData name="Afra-Ishika Hossain" userId="S::afra-ishika.hossain@esme.fr::bb19e423-e72e-48c1-930a-181521b0876b" providerId="AD" clId="Web-{EE32563C-952D-7879-9166-FA6DEB72EA6A}" dt="2022-03-28T16:12:39.340" v="617" actId="1076"/>
          <ac:spMkLst>
            <pc:docMk/>
            <pc:sldMk cId="1720993580" sldId="307"/>
            <ac:spMk id="10" creationId="{697104F4-6C28-711A-8FF4-6E363538A0C1}"/>
          </ac:spMkLst>
        </pc:spChg>
        <pc:spChg chg="add mod">
          <ac:chgData name="Afra-Ishika Hossain" userId="S::afra-ishika.hossain@esme.fr::bb19e423-e72e-48c1-930a-181521b0876b" providerId="AD" clId="Web-{EE32563C-952D-7879-9166-FA6DEB72EA6A}" dt="2022-03-28T16:47:00.303" v="786" actId="1076"/>
          <ac:spMkLst>
            <pc:docMk/>
            <pc:sldMk cId="1720993580" sldId="307"/>
            <ac:spMk id="13" creationId="{FD5145CC-5703-CF52-8EB7-43E4B5943431}"/>
          </ac:spMkLst>
        </pc:spChg>
        <pc:spChg chg="add mod">
          <ac:chgData name="Afra-Ishika Hossain" userId="S::afra-ishika.hossain@esme.fr::bb19e423-e72e-48c1-930a-181521b0876b" providerId="AD" clId="Web-{EE32563C-952D-7879-9166-FA6DEB72EA6A}" dt="2022-03-28T16:14:22.671" v="643" actId="1076"/>
          <ac:spMkLst>
            <pc:docMk/>
            <pc:sldMk cId="1720993580" sldId="307"/>
            <ac:spMk id="18" creationId="{1E8A2F70-2B79-9822-2A3B-131AD2604013}"/>
          </ac:spMkLst>
        </pc:spChg>
        <pc:spChg chg="add mod">
          <ac:chgData name="Afra-Ishika Hossain" userId="S::afra-ishika.hossain@esme.fr::bb19e423-e72e-48c1-930a-181521b0876b" providerId="AD" clId="Web-{EE32563C-952D-7879-9166-FA6DEB72EA6A}" dt="2022-03-28T16:15:09.610" v="658" actId="14100"/>
          <ac:spMkLst>
            <pc:docMk/>
            <pc:sldMk cId="1720993580" sldId="307"/>
            <ac:spMk id="19" creationId="{B4FC2471-F81A-CBD2-0D40-C0D287C25E1E}"/>
          </ac:spMkLst>
        </pc:spChg>
        <pc:picChg chg="add mod">
          <ac:chgData name="Afra-Ishika Hossain" userId="S::afra-ishika.hossain@esme.fr::bb19e423-e72e-48c1-930a-181521b0876b" providerId="AD" clId="Web-{EE32563C-952D-7879-9166-FA6DEB72EA6A}" dt="2022-03-28T16:10:23.352" v="595" actId="1076"/>
          <ac:picMkLst>
            <pc:docMk/>
            <pc:sldMk cId="1720993580" sldId="307"/>
            <ac:picMk id="2" creationId="{CB18297B-EAEB-7406-65D5-B26965D736FC}"/>
          </ac:picMkLst>
        </pc:picChg>
        <pc:picChg chg="add del mod">
          <ac:chgData name="Afra-Ishika Hossain" userId="S::afra-ishika.hossain@esme.fr::bb19e423-e72e-48c1-930a-181521b0876b" providerId="AD" clId="Web-{EE32563C-952D-7879-9166-FA6DEB72EA6A}" dt="2022-03-28T16:10:29.727" v="597"/>
          <ac:picMkLst>
            <pc:docMk/>
            <pc:sldMk cId="1720993580" sldId="307"/>
            <ac:picMk id="3" creationId="{957C7825-87EB-5BFD-4CD2-F124BB6E4427}"/>
          </ac:picMkLst>
        </pc:picChg>
        <pc:picChg chg="add del mod">
          <ac:chgData name="Afra-Ishika Hossain" userId="S::afra-ishika.hossain@esme.fr::bb19e423-e72e-48c1-930a-181521b0876b" providerId="AD" clId="Web-{EE32563C-952D-7879-9166-FA6DEB72EA6A}" dt="2022-03-28T16:10:33.790" v="599"/>
          <ac:picMkLst>
            <pc:docMk/>
            <pc:sldMk cId="1720993580" sldId="307"/>
            <ac:picMk id="4" creationId="{E4C0223D-D0F6-657F-6F3E-3FE393682F04}"/>
          </ac:picMkLst>
        </pc:picChg>
        <pc:picChg chg="add del mod">
          <ac:chgData name="Afra-Ishika Hossain" userId="S::afra-ishika.hossain@esme.fr::bb19e423-e72e-48c1-930a-181521b0876b" providerId="AD" clId="Web-{EE32563C-952D-7879-9166-FA6DEB72EA6A}" dt="2022-03-28T16:10:39.306" v="601"/>
          <ac:picMkLst>
            <pc:docMk/>
            <pc:sldMk cId="1720993580" sldId="307"/>
            <ac:picMk id="7" creationId="{D75281F2-4270-EDCE-1A0F-6867B52F1D4C}"/>
          </ac:picMkLst>
        </pc:picChg>
        <pc:picChg chg="add del mod">
          <ac:chgData name="Afra-Ishika Hossain" userId="S::afra-ishika.hossain@esme.fr::bb19e423-e72e-48c1-930a-181521b0876b" providerId="AD" clId="Web-{EE32563C-952D-7879-9166-FA6DEB72EA6A}" dt="2022-03-28T16:10:43.759" v="603"/>
          <ac:picMkLst>
            <pc:docMk/>
            <pc:sldMk cId="1720993580" sldId="307"/>
            <ac:picMk id="8" creationId="{272A94ED-8E06-FECB-30F4-CB4A54397D14}"/>
          </ac:picMkLst>
        </pc:picChg>
        <pc:picChg chg="add mod modCrop">
          <ac:chgData name="Afra-Ishika Hossain" userId="S::afra-ishika.hossain@esme.fr::bb19e423-e72e-48c1-930a-181521b0876b" providerId="AD" clId="Web-{EE32563C-952D-7879-9166-FA6DEB72EA6A}" dt="2022-03-28T16:12:32.637" v="615"/>
          <ac:picMkLst>
            <pc:docMk/>
            <pc:sldMk cId="1720993580" sldId="307"/>
            <ac:picMk id="9" creationId="{BE916A60-59DA-457C-EE20-53949BE8058F}"/>
          </ac:picMkLst>
        </pc:picChg>
        <pc:picChg chg="add mod">
          <ac:chgData name="Afra-Ishika Hossain" userId="S::afra-ishika.hossain@esme.fr::bb19e423-e72e-48c1-930a-181521b0876b" providerId="AD" clId="Web-{EE32563C-952D-7879-9166-FA6DEB72EA6A}" dt="2022-03-28T16:14:29.359" v="646" actId="1076"/>
          <ac:picMkLst>
            <pc:docMk/>
            <pc:sldMk cId="1720993580" sldId="307"/>
            <ac:picMk id="12" creationId="{02EB2510-8A85-6AA9-F6E5-AAF672F48FF6}"/>
          </ac:picMkLst>
        </pc:picChg>
        <pc:picChg chg="add del mod">
          <ac:chgData name="Afra-Ishika Hossain" userId="S::afra-ishika.hossain@esme.fr::bb19e423-e72e-48c1-930a-181521b0876b" providerId="AD" clId="Web-{EE32563C-952D-7879-9166-FA6DEB72EA6A}" dt="2022-03-28T16:13:13.904" v="626"/>
          <ac:picMkLst>
            <pc:docMk/>
            <pc:sldMk cId="1720993580" sldId="307"/>
            <ac:picMk id="15" creationId="{1323A586-D8E8-6901-0D74-873688258F04}"/>
          </ac:picMkLst>
        </pc:picChg>
        <pc:picChg chg="add mod">
          <ac:chgData name="Afra-Ishika Hossain" userId="S::afra-ishika.hossain@esme.fr::bb19e423-e72e-48c1-930a-181521b0876b" providerId="AD" clId="Web-{EE32563C-952D-7879-9166-FA6DEB72EA6A}" dt="2022-03-28T16:14:15.030" v="640" actId="1076"/>
          <ac:picMkLst>
            <pc:docMk/>
            <pc:sldMk cId="1720993580" sldId="307"/>
            <ac:picMk id="16" creationId="{95F68B6F-E357-D629-C8C9-21FE767E1000}"/>
          </ac:picMkLst>
        </pc:picChg>
        <pc:picChg chg="add mod modCrop">
          <ac:chgData name="Afra-Ishika Hossain" userId="S::afra-ishika.hossain@esme.fr::bb19e423-e72e-48c1-930a-181521b0876b" providerId="AD" clId="Web-{EE32563C-952D-7879-9166-FA6DEB72EA6A}" dt="2022-03-28T16:14:57.422" v="655" actId="14100"/>
          <ac:picMkLst>
            <pc:docMk/>
            <pc:sldMk cId="1720993580" sldId="307"/>
            <ac:picMk id="17" creationId="{DA59A854-6343-45B1-210E-941EC6F35C88}"/>
          </ac:picMkLst>
        </pc:picChg>
      </pc:sldChg>
      <pc:sldChg chg="addSp modSp">
        <pc:chgData name="Afra-Ishika Hossain" userId="S::afra-ishika.hossain@esme.fr::bb19e423-e72e-48c1-930a-181521b0876b" providerId="AD" clId="Web-{EE32563C-952D-7879-9166-FA6DEB72EA6A}" dt="2022-03-28T16:19:18.351" v="724" actId="1076"/>
        <pc:sldMkLst>
          <pc:docMk/>
          <pc:sldMk cId="3938933874" sldId="308"/>
        </pc:sldMkLst>
        <pc:spChg chg="add mod">
          <ac:chgData name="Afra-Ishika Hossain" userId="S::afra-ishika.hossain@esme.fr::bb19e423-e72e-48c1-930a-181521b0876b" providerId="AD" clId="Web-{EE32563C-952D-7879-9166-FA6DEB72EA6A}" dt="2022-03-28T16:17:15.207" v="675" actId="1076"/>
          <ac:spMkLst>
            <pc:docMk/>
            <pc:sldMk cId="3938933874" sldId="308"/>
            <ac:spMk id="3" creationId="{C846119D-BAE6-4CA2-1A3F-0A5E2384BE55}"/>
          </ac:spMkLst>
        </pc:spChg>
        <pc:spChg chg="add mod">
          <ac:chgData name="Afra-Ishika Hossain" userId="S::afra-ishika.hossain@esme.fr::bb19e423-e72e-48c1-930a-181521b0876b" providerId="AD" clId="Web-{EE32563C-952D-7879-9166-FA6DEB72EA6A}" dt="2022-03-28T16:18:39.053" v="715" actId="1076"/>
          <ac:spMkLst>
            <pc:docMk/>
            <pc:sldMk cId="3938933874" sldId="308"/>
            <ac:spMk id="7" creationId="{66B6B18B-A4CA-7C43-9754-3EB0742CAB85}"/>
          </ac:spMkLst>
        </pc:spChg>
        <pc:spChg chg="add mod">
          <ac:chgData name="Afra-Ishika Hossain" userId="S::afra-ishika.hossain@esme.fr::bb19e423-e72e-48c1-930a-181521b0876b" providerId="AD" clId="Web-{EE32563C-952D-7879-9166-FA6DEB72EA6A}" dt="2022-03-28T16:18:34.334" v="714" actId="1076"/>
          <ac:spMkLst>
            <pc:docMk/>
            <pc:sldMk cId="3938933874" sldId="308"/>
            <ac:spMk id="8" creationId="{7C42041E-D5DC-20F9-45CE-48F3A1D71582}"/>
          </ac:spMkLst>
        </pc:spChg>
        <pc:spChg chg="add mod">
          <ac:chgData name="Afra-Ishika Hossain" userId="S::afra-ishika.hossain@esme.fr::bb19e423-e72e-48c1-930a-181521b0876b" providerId="AD" clId="Web-{EE32563C-952D-7879-9166-FA6DEB72EA6A}" dt="2022-03-28T16:19:18.351" v="724" actId="1076"/>
          <ac:spMkLst>
            <pc:docMk/>
            <pc:sldMk cId="3938933874" sldId="308"/>
            <ac:spMk id="11" creationId="{A21C388F-3E27-A355-357B-492667755C9B}"/>
          </ac:spMkLst>
        </pc:spChg>
        <pc:picChg chg="add mod">
          <ac:chgData name="Afra-Ishika Hossain" userId="S::afra-ishika.hossain@esme.fr::bb19e423-e72e-48c1-930a-181521b0876b" providerId="AD" clId="Web-{EE32563C-952D-7879-9166-FA6DEB72EA6A}" dt="2022-03-28T16:17:15.192" v="674" actId="1076"/>
          <ac:picMkLst>
            <pc:docMk/>
            <pc:sldMk cId="3938933874" sldId="308"/>
            <ac:picMk id="2" creationId="{F9F39144-6547-92A7-6C34-C48E21F9B0C0}"/>
          </ac:picMkLst>
        </pc:picChg>
        <pc:picChg chg="add mod">
          <ac:chgData name="Afra-Ishika Hossain" userId="S::afra-ishika.hossain@esme.fr::bb19e423-e72e-48c1-930a-181521b0876b" providerId="AD" clId="Web-{EE32563C-952D-7879-9166-FA6DEB72EA6A}" dt="2022-03-28T16:18:31.365" v="713" actId="1076"/>
          <ac:picMkLst>
            <pc:docMk/>
            <pc:sldMk cId="3938933874" sldId="308"/>
            <ac:picMk id="4" creationId="{E0C6C273-138C-83D7-3727-1F6922405812}"/>
          </ac:picMkLst>
        </pc:picChg>
        <pc:picChg chg="add mod">
          <ac:chgData name="Afra-Ishika Hossain" userId="S::afra-ishika.hossain@esme.fr::bb19e423-e72e-48c1-930a-181521b0876b" providerId="AD" clId="Web-{EE32563C-952D-7879-9166-FA6DEB72EA6A}" dt="2022-03-28T16:18:41.975" v="716" actId="1076"/>
          <ac:picMkLst>
            <pc:docMk/>
            <pc:sldMk cId="3938933874" sldId="308"/>
            <ac:picMk id="9" creationId="{8ECA86D0-1FF2-2B32-C123-F7799B2D28DE}"/>
          </ac:picMkLst>
        </pc:picChg>
        <pc:picChg chg="add mod modCrop">
          <ac:chgData name="Afra-Ishika Hossain" userId="S::afra-ishika.hossain@esme.fr::bb19e423-e72e-48c1-930a-181521b0876b" providerId="AD" clId="Web-{EE32563C-952D-7879-9166-FA6DEB72EA6A}" dt="2022-03-28T16:19:11.367" v="722" actId="1076"/>
          <ac:picMkLst>
            <pc:docMk/>
            <pc:sldMk cId="3938933874" sldId="308"/>
            <ac:picMk id="10" creationId="{04C60F2D-26CA-4125-707D-544DFCF9C396}"/>
          </ac:picMkLst>
        </pc:picChg>
      </pc:sldChg>
      <pc:sldChg chg="del">
        <pc:chgData name="Afra-Ishika Hossain" userId="S::afra-ishika.hossain@esme.fr::bb19e423-e72e-48c1-930a-181521b0876b" providerId="AD" clId="Web-{EE32563C-952D-7879-9166-FA6DEB72EA6A}" dt="2022-03-28T15:57:26.846" v="497"/>
        <pc:sldMkLst>
          <pc:docMk/>
          <pc:sldMk cId="4117602274" sldId="309"/>
        </pc:sldMkLst>
      </pc:sldChg>
      <pc:sldChg chg="addSp delSp modSp">
        <pc:chgData name="Afra-Ishika Hossain" userId="S::afra-ishika.hossain@esme.fr::bb19e423-e72e-48c1-930a-181521b0876b" providerId="AD" clId="Web-{EE32563C-952D-7879-9166-FA6DEB72EA6A}" dt="2022-03-28T15:18:39.137" v="291" actId="1076"/>
        <pc:sldMkLst>
          <pc:docMk/>
          <pc:sldMk cId="3554117447" sldId="310"/>
        </pc:sldMkLst>
        <pc:spChg chg="add del mod">
          <ac:chgData name="Afra-Ishika Hossain" userId="S::afra-ishika.hossain@esme.fr::bb19e423-e72e-48c1-930a-181521b0876b" providerId="AD" clId="Web-{EE32563C-952D-7879-9166-FA6DEB72EA6A}" dt="2022-03-28T15:15:33.134" v="244"/>
          <ac:spMkLst>
            <pc:docMk/>
            <pc:sldMk cId="3554117447" sldId="310"/>
            <ac:spMk id="14" creationId="{7E9C973D-5B44-EF16-86E7-60CD7AF1B81C}"/>
          </ac:spMkLst>
        </pc:spChg>
        <pc:spChg chg="add del mod">
          <ac:chgData name="Afra-Ishika Hossain" userId="S::afra-ishika.hossain@esme.fr::bb19e423-e72e-48c1-930a-181521b0876b" providerId="AD" clId="Web-{EE32563C-952D-7879-9166-FA6DEB72EA6A}" dt="2022-03-28T15:15:35.322" v="245"/>
          <ac:spMkLst>
            <pc:docMk/>
            <pc:sldMk cId="3554117447" sldId="310"/>
            <ac:spMk id="16" creationId="{08143CB6-12A9-C0BE-A09C-C8577F9D758F}"/>
          </ac:spMkLst>
        </pc:spChg>
        <pc:spChg chg="add del mod">
          <ac:chgData name="Afra-Ishika Hossain" userId="S::afra-ishika.hossain@esme.fr::bb19e423-e72e-48c1-930a-181521b0876b" providerId="AD" clId="Web-{EE32563C-952D-7879-9166-FA6DEB72EA6A}" dt="2022-03-28T15:15:35.400" v="246"/>
          <ac:spMkLst>
            <pc:docMk/>
            <pc:sldMk cId="3554117447" sldId="310"/>
            <ac:spMk id="17" creationId="{2B1FAD15-C4BF-6BCF-2A2F-83F10E249D5D}"/>
          </ac:spMkLst>
        </pc:spChg>
        <pc:spChg chg="mod">
          <ac:chgData name="Afra-Ishika Hossain" userId="S::afra-ishika.hossain@esme.fr::bb19e423-e72e-48c1-930a-181521b0876b" providerId="AD" clId="Web-{EE32563C-952D-7879-9166-FA6DEB72EA6A}" dt="2022-03-28T15:18:39.137" v="291" actId="1076"/>
          <ac:spMkLst>
            <pc:docMk/>
            <pc:sldMk cId="3554117447" sldId="310"/>
            <ac:spMk id="760" creationId="{C3CB172F-63DD-45F7-D767-621E460692D5}"/>
          </ac:spMkLst>
        </pc:spChg>
        <pc:graphicFrameChg chg="modGraphic">
          <ac:chgData name="Afra-Ishika Hossain" userId="S::afra-ishika.hossain@esme.fr::bb19e423-e72e-48c1-930a-181521b0876b" providerId="AD" clId="Web-{EE32563C-952D-7879-9166-FA6DEB72EA6A}" dt="2022-03-28T13:18:14.190" v="0"/>
          <ac:graphicFrameMkLst>
            <pc:docMk/>
            <pc:sldMk cId="3554117447" sldId="310"/>
            <ac:graphicFrameMk id="3" creationId="{7F5565E6-DDF4-C657-C95C-BA44733CF181}"/>
          </ac:graphicFrameMkLst>
        </pc:graphicFrameChg>
        <pc:graphicFrameChg chg="add mod modGraphic">
          <ac:chgData name="Afra-Ishika Hossain" userId="S::afra-ishika.hossain@esme.fr::bb19e423-e72e-48c1-930a-181521b0876b" providerId="AD" clId="Web-{EE32563C-952D-7879-9166-FA6DEB72EA6A}" dt="2022-03-28T15:18:17.387" v="290" actId="1076"/>
          <ac:graphicFrameMkLst>
            <pc:docMk/>
            <pc:sldMk cId="3554117447" sldId="310"/>
            <ac:graphicFrameMk id="15" creationId="{BBDEA3B0-E2AF-209E-9D7F-AEE57485F04C}"/>
          </ac:graphicFrameMkLst>
        </pc:graphicFrameChg>
      </pc:sldChg>
      <pc:sldChg chg="addSp delSp modSp add replId">
        <pc:chgData name="Afra-Ishika Hossain" userId="S::afra-ishika.hossain@esme.fr::bb19e423-e72e-48c1-930a-181521b0876b" providerId="AD" clId="Web-{EE32563C-952D-7879-9166-FA6DEB72EA6A}" dt="2022-03-28T15:45:48.046" v="352"/>
        <pc:sldMkLst>
          <pc:docMk/>
          <pc:sldMk cId="653419514" sldId="312"/>
        </pc:sldMkLst>
        <pc:spChg chg="del">
          <ac:chgData name="Afra-Ishika Hossain" userId="S::afra-ishika.hossain@esme.fr::bb19e423-e72e-48c1-930a-181521b0876b" providerId="AD" clId="Web-{EE32563C-952D-7879-9166-FA6DEB72EA6A}" dt="2022-03-28T15:44:36.310" v="335"/>
          <ac:spMkLst>
            <pc:docMk/>
            <pc:sldMk cId="653419514" sldId="312"/>
            <ac:spMk id="5" creationId="{57B080AC-6742-57E2-534A-279668D4502B}"/>
          </ac:spMkLst>
        </pc:spChg>
        <pc:spChg chg="del">
          <ac:chgData name="Afra-Ishika Hossain" userId="S::afra-ishika.hossain@esme.fr::bb19e423-e72e-48c1-930a-181521b0876b" providerId="AD" clId="Web-{EE32563C-952D-7879-9166-FA6DEB72EA6A}" dt="2022-03-28T15:44:34.091" v="334"/>
          <ac:spMkLst>
            <pc:docMk/>
            <pc:sldMk cId="653419514" sldId="312"/>
            <ac:spMk id="6" creationId="{7FD7EDD3-33DA-4459-B3F6-0A46BD318917}"/>
          </ac:spMkLst>
        </pc:spChg>
        <pc:spChg chg="del">
          <ac:chgData name="Afra-Ishika Hossain" userId="S::afra-ishika.hossain@esme.fr::bb19e423-e72e-48c1-930a-181521b0876b" providerId="AD" clId="Web-{EE32563C-952D-7879-9166-FA6DEB72EA6A}" dt="2022-03-28T15:43:01.041" v="319"/>
          <ac:spMkLst>
            <pc:docMk/>
            <pc:sldMk cId="653419514" sldId="312"/>
            <ac:spMk id="7" creationId="{23471A4C-F8A4-1BEB-F3E4-F928E465A165}"/>
          </ac:spMkLst>
        </pc:spChg>
        <pc:spChg chg="add mod">
          <ac:chgData name="Afra-Ishika Hossain" userId="S::afra-ishika.hossain@esme.fr::bb19e423-e72e-48c1-930a-181521b0876b" providerId="AD" clId="Web-{EE32563C-952D-7879-9166-FA6DEB72EA6A}" dt="2022-03-28T15:45:28.858" v="345" actId="1076"/>
          <ac:spMkLst>
            <pc:docMk/>
            <pc:sldMk cId="653419514" sldId="312"/>
            <ac:spMk id="9" creationId="{19D0AC4B-C116-EA82-D08D-9335984AC8C2}"/>
          </ac:spMkLst>
        </pc:spChg>
        <pc:spChg chg="mod">
          <ac:chgData name="Afra-Ishika Hossain" userId="S::afra-ishika.hossain@esme.fr::bb19e423-e72e-48c1-930a-181521b0876b" providerId="AD" clId="Web-{EE32563C-952D-7879-9166-FA6DEB72EA6A}" dt="2022-03-28T15:44:40.732" v="336" actId="1076"/>
          <ac:spMkLst>
            <pc:docMk/>
            <pc:sldMk cId="653419514" sldId="312"/>
            <ac:spMk id="375" creationId="{9A5491AB-22F2-FA49-5A33-5755A4C07088}"/>
          </ac:spMkLst>
        </pc:spChg>
        <pc:picChg chg="del">
          <ac:chgData name="Afra-Ishika Hossain" userId="S::afra-ishika.hossain@esme.fr::bb19e423-e72e-48c1-930a-181521b0876b" providerId="AD" clId="Web-{EE32563C-952D-7879-9166-FA6DEB72EA6A}" dt="2022-03-28T15:42:56.276" v="317"/>
          <ac:picMkLst>
            <pc:docMk/>
            <pc:sldMk cId="653419514" sldId="312"/>
            <ac:picMk id="2" creationId="{23BF7E45-1985-94C0-F58B-10C5A0F3D60E}"/>
          </ac:picMkLst>
        </pc:picChg>
        <pc:picChg chg="add mod">
          <ac:chgData name="Afra-Ishika Hossain" userId="S::afra-ishika.hossain@esme.fr::bb19e423-e72e-48c1-930a-181521b0876b" providerId="AD" clId="Web-{EE32563C-952D-7879-9166-FA6DEB72EA6A}" dt="2022-03-28T15:45:26.920" v="344" actId="1076"/>
          <ac:picMkLst>
            <pc:docMk/>
            <pc:sldMk cId="653419514" sldId="312"/>
            <ac:picMk id="3" creationId="{A95E29BF-7D76-ABD6-0669-DD5511B63AAC}"/>
          </ac:picMkLst>
        </pc:picChg>
        <pc:picChg chg="del">
          <ac:chgData name="Afra-Ishika Hossain" userId="S::afra-ishika.hossain@esme.fr::bb19e423-e72e-48c1-930a-181521b0876b" providerId="AD" clId="Web-{EE32563C-952D-7879-9166-FA6DEB72EA6A}" dt="2022-03-28T15:42:58.854" v="318"/>
          <ac:picMkLst>
            <pc:docMk/>
            <pc:sldMk cId="653419514" sldId="312"/>
            <ac:picMk id="4" creationId="{86B65683-F998-5B04-27EE-3B065A906D50}"/>
          </ac:picMkLst>
        </pc:picChg>
        <pc:picChg chg="add mod">
          <ac:chgData name="Afra-Ishika Hossain" userId="S::afra-ishika.hossain@esme.fr::bb19e423-e72e-48c1-930a-181521b0876b" providerId="AD" clId="Web-{EE32563C-952D-7879-9166-FA6DEB72EA6A}" dt="2022-03-28T15:44:47.701" v="339" actId="1076"/>
          <ac:picMkLst>
            <pc:docMk/>
            <pc:sldMk cId="653419514" sldId="312"/>
            <ac:picMk id="8" creationId="{95FF11CF-9534-FC26-9009-E4CDA521B684}"/>
          </ac:picMkLst>
        </pc:picChg>
        <pc:picChg chg="add mod">
          <ac:chgData name="Afra-Ishika Hossain" userId="S::afra-ishika.hossain@esme.fr::bb19e423-e72e-48c1-930a-181521b0876b" providerId="AD" clId="Web-{EE32563C-952D-7879-9166-FA6DEB72EA6A}" dt="2022-03-28T15:45:34.311" v="348" actId="1076"/>
          <ac:picMkLst>
            <pc:docMk/>
            <pc:sldMk cId="653419514" sldId="312"/>
            <ac:picMk id="10" creationId="{C2568393-19B9-D151-0472-2B6CE41B0A64}"/>
          </ac:picMkLst>
        </pc:picChg>
        <pc:picChg chg="add del mod">
          <ac:chgData name="Afra-Ishika Hossain" userId="S::afra-ishika.hossain@esme.fr::bb19e423-e72e-48c1-930a-181521b0876b" providerId="AD" clId="Web-{EE32563C-952D-7879-9166-FA6DEB72EA6A}" dt="2022-03-28T15:45:48.046" v="352"/>
          <ac:picMkLst>
            <pc:docMk/>
            <pc:sldMk cId="653419514" sldId="312"/>
            <ac:picMk id="11" creationId="{6B54B33B-D681-9479-26FE-EC3722AF6635}"/>
          </ac:picMkLst>
        </pc:picChg>
      </pc:sldChg>
      <pc:sldChg chg="addSp delSp modSp add replId">
        <pc:chgData name="Afra-Ishika Hossain" userId="S::afra-ishika.hossain@esme.fr::bb19e423-e72e-48c1-930a-181521b0876b" providerId="AD" clId="Web-{EE32563C-952D-7879-9166-FA6DEB72EA6A}" dt="2022-03-28T16:08:12.005" v="593" actId="14100"/>
        <pc:sldMkLst>
          <pc:docMk/>
          <pc:sldMk cId="2145203427" sldId="313"/>
        </pc:sldMkLst>
        <pc:spChg chg="del">
          <ac:chgData name="Afra-Ishika Hossain" userId="S::afra-ishika.hossain@esme.fr::bb19e423-e72e-48c1-930a-181521b0876b" providerId="AD" clId="Web-{EE32563C-952D-7879-9166-FA6DEB72EA6A}" dt="2022-03-28T16:05:27.406" v="548"/>
          <ac:spMkLst>
            <pc:docMk/>
            <pc:sldMk cId="2145203427" sldId="313"/>
            <ac:spMk id="5" creationId="{57B080AC-6742-57E2-534A-279668D4502B}"/>
          </ac:spMkLst>
        </pc:spChg>
        <pc:spChg chg="del">
          <ac:chgData name="Afra-Ishika Hossain" userId="S::afra-ishika.hossain@esme.fr::bb19e423-e72e-48c1-930a-181521b0876b" providerId="AD" clId="Web-{EE32563C-952D-7879-9166-FA6DEB72EA6A}" dt="2022-03-28T16:05:24.563" v="547"/>
          <ac:spMkLst>
            <pc:docMk/>
            <pc:sldMk cId="2145203427" sldId="313"/>
            <ac:spMk id="6" creationId="{7FD7EDD3-33DA-4459-B3F6-0A46BD318917}"/>
          </ac:spMkLst>
        </pc:spChg>
        <pc:spChg chg="add mod">
          <ac:chgData name="Afra-Ishika Hossain" userId="S::afra-ishika.hossain@esme.fr::bb19e423-e72e-48c1-930a-181521b0876b" providerId="AD" clId="Web-{EE32563C-952D-7879-9166-FA6DEB72EA6A}" dt="2022-03-28T16:07:45.301" v="584" actId="1076"/>
          <ac:spMkLst>
            <pc:docMk/>
            <pc:sldMk cId="2145203427" sldId="313"/>
            <ac:spMk id="9" creationId="{4DF3453F-EDD0-8B11-BF8D-F972BBB340DA}"/>
          </ac:spMkLst>
        </pc:spChg>
        <pc:spChg chg="mod">
          <ac:chgData name="Afra-Ishika Hossain" userId="S::afra-ishika.hossain@esme.fr::bb19e423-e72e-48c1-930a-181521b0876b" providerId="AD" clId="Web-{EE32563C-952D-7879-9166-FA6DEB72EA6A}" dt="2022-03-28T16:07:03.284" v="573" actId="1076"/>
          <ac:spMkLst>
            <pc:docMk/>
            <pc:sldMk cId="2145203427" sldId="313"/>
            <ac:spMk id="12" creationId="{C2933A44-4DF6-725C-ACE2-CE252476C927}"/>
          </ac:spMkLst>
        </pc:spChg>
        <pc:spChg chg="del">
          <ac:chgData name="Afra-Ishika Hossain" userId="S::afra-ishika.hossain@esme.fr::bb19e423-e72e-48c1-930a-181521b0876b" providerId="AD" clId="Web-{EE32563C-952D-7879-9166-FA6DEB72EA6A}" dt="2022-03-28T16:07:58.754" v="589"/>
          <ac:spMkLst>
            <pc:docMk/>
            <pc:sldMk cId="2145203427" sldId="313"/>
            <ac:spMk id="14" creationId="{817F2181-383C-E330-7582-04E7707C9313}"/>
          </ac:spMkLst>
        </pc:spChg>
        <pc:spChg chg="add mod">
          <ac:chgData name="Afra-Ishika Hossain" userId="S::afra-ishika.hossain@esme.fr::bb19e423-e72e-48c1-930a-181521b0876b" providerId="AD" clId="Web-{EE32563C-952D-7879-9166-FA6DEB72EA6A}" dt="2022-03-28T16:08:12.005" v="593" actId="14100"/>
          <ac:spMkLst>
            <pc:docMk/>
            <pc:sldMk cId="2145203427" sldId="313"/>
            <ac:spMk id="15" creationId="{D44939D5-7847-FE75-64C9-3DAD11FF1441}"/>
          </ac:spMkLst>
        </pc:spChg>
        <pc:spChg chg="mod">
          <ac:chgData name="Afra-Ishika Hossain" userId="S::afra-ishika.hossain@esme.fr::bb19e423-e72e-48c1-930a-181521b0876b" providerId="AD" clId="Web-{EE32563C-952D-7879-9166-FA6DEB72EA6A}" dt="2022-03-28T16:05:41.360" v="555" actId="14100"/>
          <ac:spMkLst>
            <pc:docMk/>
            <pc:sldMk cId="2145203427" sldId="313"/>
            <ac:spMk id="375" creationId="{9A5491AB-22F2-FA49-5A33-5755A4C07088}"/>
          </ac:spMkLst>
        </pc:spChg>
        <pc:picChg chg="del">
          <ac:chgData name="Afra-Ishika Hossain" userId="S::afra-ishika.hossain@esme.fr::bb19e423-e72e-48c1-930a-181521b0876b" providerId="AD" clId="Web-{EE32563C-952D-7879-9166-FA6DEB72EA6A}" dt="2022-03-28T16:05:41.438" v="556"/>
          <ac:picMkLst>
            <pc:docMk/>
            <pc:sldMk cId="2145203427" sldId="313"/>
            <ac:picMk id="2" creationId="{3D7B0BA9-50AA-0D93-5B59-98970A510DD2}"/>
          </ac:picMkLst>
        </pc:picChg>
        <pc:picChg chg="add mod modCrop">
          <ac:chgData name="Afra-Ishika Hossain" userId="S::afra-ishika.hossain@esme.fr::bb19e423-e72e-48c1-930a-181521b0876b" providerId="AD" clId="Web-{EE32563C-952D-7879-9166-FA6DEB72EA6A}" dt="2022-03-28T16:07:24.738" v="574" actId="1076"/>
          <ac:picMkLst>
            <pc:docMk/>
            <pc:sldMk cId="2145203427" sldId="313"/>
            <ac:picMk id="3" creationId="{867471DE-EE26-247D-A102-C0F3225C9C6D}"/>
          </ac:picMkLst>
        </pc:picChg>
        <pc:picChg chg="del">
          <ac:chgData name="Afra-Ishika Hossain" userId="S::afra-ishika.hossain@esme.fr::bb19e423-e72e-48c1-930a-181521b0876b" providerId="AD" clId="Web-{EE32563C-952D-7879-9166-FA6DEB72EA6A}" dt="2022-03-28T16:05:15.219" v="543"/>
          <ac:picMkLst>
            <pc:docMk/>
            <pc:sldMk cId="2145203427" sldId="313"/>
            <ac:picMk id="4" creationId="{D845269B-48AB-3C4D-53E4-1B0C50D7469E}"/>
          </ac:picMkLst>
        </pc:picChg>
        <pc:picChg chg="del">
          <ac:chgData name="Afra-Ishika Hossain" userId="S::afra-ishika.hossain@esme.fr::bb19e423-e72e-48c1-930a-181521b0876b" providerId="AD" clId="Web-{EE32563C-952D-7879-9166-FA6DEB72EA6A}" dt="2022-03-28T16:05:17.687" v="544"/>
          <ac:picMkLst>
            <pc:docMk/>
            <pc:sldMk cId="2145203427" sldId="313"/>
            <ac:picMk id="7" creationId="{19838ECC-4E3F-720E-8F52-885D6CFFEE89}"/>
          </ac:picMkLst>
        </pc:picChg>
        <pc:picChg chg="add mod ord">
          <ac:chgData name="Afra-Ishika Hossain" userId="S::afra-ishika.hossain@esme.fr::bb19e423-e72e-48c1-930a-181521b0876b" providerId="AD" clId="Web-{EE32563C-952D-7879-9166-FA6DEB72EA6A}" dt="2022-03-28T16:06:59.456" v="572"/>
          <ac:picMkLst>
            <pc:docMk/>
            <pc:sldMk cId="2145203427" sldId="313"/>
            <ac:picMk id="8" creationId="{F69FA85E-A53F-DBD2-9E05-5A64BC04EE10}"/>
          </ac:picMkLst>
        </pc:picChg>
        <pc:picChg chg="del">
          <ac:chgData name="Afra-Ishika Hossain" userId="S::afra-ishika.hossain@esme.fr::bb19e423-e72e-48c1-930a-181521b0876b" providerId="AD" clId="Web-{EE32563C-952D-7879-9166-FA6DEB72EA6A}" dt="2022-03-28T16:05:19.906" v="546"/>
          <ac:picMkLst>
            <pc:docMk/>
            <pc:sldMk cId="2145203427" sldId="313"/>
            <ac:picMk id="10" creationId="{C4D2F1F9-779B-D46C-7253-CE654184692C}"/>
          </ac:picMkLst>
        </pc:picChg>
        <pc:picChg chg="del">
          <ac:chgData name="Afra-Ishika Hossain" userId="S::afra-ishika.hossain@esme.fr::bb19e423-e72e-48c1-930a-181521b0876b" providerId="AD" clId="Web-{EE32563C-952D-7879-9166-FA6DEB72EA6A}" dt="2022-03-28T16:05:17.766" v="545"/>
          <ac:picMkLst>
            <pc:docMk/>
            <pc:sldMk cId="2145203427" sldId="313"/>
            <ac:picMk id="11" creationId="{2AB92B59-336D-E5F0-4A15-40CB7FFC76F1}"/>
          </ac:picMkLst>
        </pc:picChg>
        <pc:picChg chg="add mod">
          <ac:chgData name="Afra-Ishika Hossain" userId="S::afra-ishika.hossain@esme.fr::bb19e423-e72e-48c1-930a-181521b0876b" providerId="AD" clId="Web-{EE32563C-952D-7879-9166-FA6DEB72EA6A}" dt="2022-03-28T16:08:00.911" v="590" actId="1076"/>
          <ac:picMkLst>
            <pc:docMk/>
            <pc:sldMk cId="2145203427" sldId="313"/>
            <ac:picMk id="13" creationId="{B3998801-AABA-A823-D652-D62BDFF443B7}"/>
          </ac:picMkLst>
        </pc:picChg>
      </pc:sldChg>
      <pc:sldChg chg="addSp delSp modSp add">
        <pc:chgData name="Afra-Ishika Hossain" userId="S::afra-ishika.hossain@esme.fr::bb19e423-e72e-48c1-930a-181521b0876b" providerId="AD" clId="Web-{EE32563C-952D-7879-9166-FA6DEB72EA6A}" dt="2022-03-28T16:20:06.290" v="742"/>
        <pc:sldMkLst>
          <pc:docMk/>
          <pc:sldMk cId="988133668" sldId="314"/>
        </pc:sldMkLst>
        <pc:spChg chg="add del mod">
          <ac:chgData name="Afra-Ishika Hossain" userId="S::afra-ishika.hossain@esme.fr::bb19e423-e72e-48c1-930a-181521b0876b" providerId="AD" clId="Web-{EE32563C-952D-7879-9166-FA6DEB72EA6A}" dt="2022-03-28T16:20:01.305" v="738"/>
          <ac:spMkLst>
            <pc:docMk/>
            <pc:sldMk cId="988133668" sldId="314"/>
            <ac:spMk id="3" creationId="{545FF716-EB69-E004-0963-E927AA9846B2}"/>
          </ac:spMkLst>
        </pc:spChg>
        <pc:spChg chg="del mod">
          <ac:chgData name="Afra-Ishika Hossain" userId="S::afra-ishika.hossain@esme.fr::bb19e423-e72e-48c1-930a-181521b0876b" providerId="AD" clId="Web-{EE32563C-952D-7879-9166-FA6DEB72EA6A}" dt="2022-03-28T16:19:58.243" v="737"/>
          <ac:spMkLst>
            <pc:docMk/>
            <pc:sldMk cId="988133668" sldId="314"/>
            <ac:spMk id="602" creationId="{00000000-0000-0000-0000-000000000000}"/>
          </ac:spMkLst>
        </pc:spChg>
        <pc:spChg chg="mod">
          <ac:chgData name="Afra-Ishika Hossain" userId="S::afra-ishika.hossain@esme.fr::bb19e423-e72e-48c1-930a-181521b0876b" providerId="AD" clId="Web-{EE32563C-952D-7879-9166-FA6DEB72EA6A}" dt="2022-03-28T16:20:04.087" v="739" actId="1076"/>
          <ac:spMkLst>
            <pc:docMk/>
            <pc:sldMk cId="988133668" sldId="314"/>
            <ac:spMk id="603" creationId="{00000000-0000-0000-0000-000000000000}"/>
          </ac:spMkLst>
        </pc:spChg>
        <pc:grpChg chg="del">
          <ac:chgData name="Afra-Ishika Hossain" userId="S::afra-ishika.hossain@esme.fr::bb19e423-e72e-48c1-930a-181521b0876b" providerId="AD" clId="Web-{EE32563C-952D-7879-9166-FA6DEB72EA6A}" dt="2022-03-28T16:20:06.290" v="742"/>
          <ac:grpSpMkLst>
            <pc:docMk/>
            <pc:sldMk cId="988133668" sldId="314"/>
            <ac:grpSpMk id="605" creationId="{00000000-0000-0000-0000-000000000000}"/>
          </ac:grpSpMkLst>
        </pc:grpChg>
        <pc:grpChg chg="del">
          <ac:chgData name="Afra-Ishika Hossain" userId="S::afra-ishika.hossain@esme.fr::bb19e423-e72e-48c1-930a-181521b0876b" providerId="AD" clId="Web-{EE32563C-952D-7879-9166-FA6DEB72EA6A}" dt="2022-03-28T16:20:06.290" v="741"/>
          <ac:grpSpMkLst>
            <pc:docMk/>
            <pc:sldMk cId="988133668" sldId="314"/>
            <ac:grpSpMk id="610" creationId="{00000000-0000-0000-0000-000000000000}"/>
          </ac:grpSpMkLst>
        </pc:grpChg>
        <pc:grpChg chg="del">
          <ac:chgData name="Afra-Ishika Hossain" userId="S::afra-ishika.hossain@esme.fr::bb19e423-e72e-48c1-930a-181521b0876b" providerId="AD" clId="Web-{EE32563C-952D-7879-9166-FA6DEB72EA6A}" dt="2022-03-28T16:20:06.290" v="740"/>
          <ac:grpSpMkLst>
            <pc:docMk/>
            <pc:sldMk cId="988133668" sldId="314"/>
            <ac:grpSpMk id="613" creationId="{00000000-0000-0000-0000-000000000000}"/>
          </ac:grpSpMkLst>
        </pc:grpChg>
      </pc:sldChg>
    </pc:docChg>
  </pc:docChgLst>
  <pc:docChgLst>
    <pc:chgData name="Utilisateur invité" userId="S::urn:spo:anon#c80199409ad1dc5ce92ce989dae66fc181b2c96b2f65d9896083af1ce551e2e3::" providerId="AD" clId="Web-{7B0FDDA9-5319-0FB0-0D94-60D082279DBA}"/>
    <pc:docChg chg="modSld">
      <pc:chgData name="Utilisateur invité" userId="S::urn:spo:anon#c80199409ad1dc5ce92ce989dae66fc181b2c96b2f65d9896083af1ce551e2e3::" providerId="AD" clId="Web-{7B0FDDA9-5319-0FB0-0D94-60D082279DBA}" dt="2022-03-28T13:01:44.800" v="2" actId="1076"/>
      <pc:docMkLst>
        <pc:docMk/>
      </pc:docMkLst>
      <pc:sldChg chg="modSp">
        <pc:chgData name="Utilisateur invité" userId="S::urn:spo:anon#c80199409ad1dc5ce92ce989dae66fc181b2c96b2f65d9896083af1ce551e2e3::" providerId="AD" clId="Web-{7B0FDDA9-5319-0FB0-0D94-60D082279DBA}" dt="2022-03-28T13:01:44.800" v="2" actId="1076"/>
        <pc:sldMkLst>
          <pc:docMk/>
          <pc:sldMk cId="3554117447" sldId="310"/>
        </pc:sldMkLst>
        <pc:graphicFrameChg chg="mod">
          <ac:chgData name="Utilisateur invité" userId="S::urn:spo:anon#c80199409ad1dc5ce92ce989dae66fc181b2c96b2f65d9896083af1ce551e2e3::" providerId="AD" clId="Web-{7B0FDDA9-5319-0FB0-0D94-60D082279DBA}" dt="2022-03-28T13:01:44.800" v="2" actId="1076"/>
          <ac:graphicFrameMkLst>
            <pc:docMk/>
            <pc:sldMk cId="3554117447" sldId="310"/>
            <ac:graphicFrameMk id="3" creationId="{7F5565E6-DDF4-C657-C95C-BA44733CF181}"/>
          </ac:graphicFrameMkLst>
        </pc:graphicFrameChg>
      </pc:sldChg>
    </pc:docChg>
  </pc:docChgLst>
  <pc:docChgLst>
    <pc:chgData name="Afra-Ishika Hossain" userId="S::afra-ishika.hossain@esme.fr::bb19e423-e72e-48c1-930a-181521b0876b" providerId="AD" clId="Web-{4C241320-9D05-AF92-3845-DCD5E9D3C3D9}"/>
    <pc:docChg chg="addSld delSld modSld sldOrd">
      <pc:chgData name="Afra-Ishika Hossain" userId="S::afra-ishika.hossain@esme.fr::bb19e423-e72e-48c1-930a-181521b0876b" providerId="AD" clId="Web-{4C241320-9D05-AF92-3845-DCD5E9D3C3D9}" dt="2022-03-27T19:38:47.737" v="1072"/>
      <pc:docMkLst>
        <pc:docMk/>
      </pc:docMkLst>
      <pc:sldChg chg="addSp modSp">
        <pc:chgData name="Afra-Ishika Hossain" userId="S::afra-ishika.hossain@esme.fr::bb19e423-e72e-48c1-930a-181521b0876b" providerId="AD" clId="Web-{4C241320-9D05-AF92-3845-DCD5E9D3C3D9}" dt="2022-03-27T18:11:52.990" v="65" actId="1076"/>
        <pc:sldMkLst>
          <pc:docMk/>
          <pc:sldMk cId="0" sldId="256"/>
        </pc:sldMkLst>
        <pc:spChg chg="add mod">
          <ac:chgData name="Afra-Ishika Hossain" userId="S::afra-ishika.hossain@esme.fr::bb19e423-e72e-48c1-930a-181521b0876b" providerId="AD" clId="Web-{4C241320-9D05-AF92-3845-DCD5E9D3C3D9}" dt="2022-03-27T18:10:05.893" v="43" actId="20577"/>
          <ac:spMkLst>
            <pc:docMk/>
            <pc:sldMk cId="0" sldId="256"/>
            <ac:spMk id="2" creationId="{31F35CED-4D51-ECF6-F7AF-9D9B32C760E0}"/>
          </ac:spMkLst>
        </pc:spChg>
        <pc:spChg chg="add mod">
          <ac:chgData name="Afra-Ishika Hossain" userId="S::afra-ishika.hossain@esme.fr::bb19e423-e72e-48c1-930a-181521b0876b" providerId="AD" clId="Web-{4C241320-9D05-AF92-3845-DCD5E9D3C3D9}" dt="2022-03-27T18:11:52.990" v="65" actId="1076"/>
          <ac:spMkLst>
            <pc:docMk/>
            <pc:sldMk cId="0" sldId="256"/>
            <ac:spMk id="3" creationId="{D83D33E2-0255-6DC0-6CC6-34EDD0BEACF3}"/>
          </ac:spMkLst>
        </pc:spChg>
        <pc:spChg chg="mod">
          <ac:chgData name="Afra-Ishika Hossain" userId="S::afra-ishika.hossain@esme.fr::bb19e423-e72e-48c1-930a-181521b0876b" providerId="AD" clId="Web-{4C241320-9D05-AF92-3845-DCD5E9D3C3D9}" dt="2022-03-27T18:11:42.943" v="63" actId="1076"/>
          <ac:spMkLst>
            <pc:docMk/>
            <pc:sldMk cId="0" sldId="256"/>
            <ac:spMk id="140" creationId="{00000000-0000-0000-0000-000000000000}"/>
          </ac:spMkLst>
        </pc:spChg>
        <pc:spChg chg="mod">
          <ac:chgData name="Afra-Ishika Hossain" userId="S::afra-ishika.hossain@esme.fr::bb19e423-e72e-48c1-930a-181521b0876b" providerId="AD" clId="Web-{4C241320-9D05-AF92-3845-DCD5E9D3C3D9}" dt="2022-03-27T18:08:47.469" v="30" actId="1076"/>
          <ac:spMkLst>
            <pc:docMk/>
            <pc:sldMk cId="0" sldId="256"/>
            <ac:spMk id="141" creationId="{00000000-0000-0000-0000-000000000000}"/>
          </ac:spMkLst>
        </pc:spChg>
        <pc:cxnChg chg="mod">
          <ac:chgData name="Afra-Ishika Hossain" userId="S::afra-ishika.hossain@esme.fr::bb19e423-e72e-48c1-930a-181521b0876b" providerId="AD" clId="Web-{4C241320-9D05-AF92-3845-DCD5E9D3C3D9}" dt="2022-03-27T18:08:22.688" v="26" actId="1076"/>
          <ac:cxnSpMkLst>
            <pc:docMk/>
            <pc:sldMk cId="0" sldId="256"/>
            <ac:cxnSpMk id="142" creationId="{00000000-0000-0000-0000-000000000000}"/>
          </ac:cxnSpMkLst>
        </pc:cxnChg>
      </pc:sldChg>
      <pc:sldChg chg="del">
        <pc:chgData name="Afra-Ishika Hossain" userId="S::afra-ishika.hossain@esme.fr::bb19e423-e72e-48c1-930a-181521b0876b" providerId="AD" clId="Web-{4C241320-9D05-AF92-3845-DCD5E9D3C3D9}" dt="2022-03-27T18:12:41.710" v="66"/>
        <pc:sldMkLst>
          <pc:docMk/>
          <pc:sldMk cId="0" sldId="257"/>
        </pc:sldMkLst>
      </pc:sldChg>
      <pc:sldChg chg="addSp delSp modSp">
        <pc:chgData name="Afra-Ishika Hossain" userId="S::afra-ishika.hossain@esme.fr::bb19e423-e72e-48c1-930a-181521b0876b" providerId="AD" clId="Web-{4C241320-9D05-AF92-3845-DCD5E9D3C3D9}" dt="2022-03-27T19:28:26.158" v="1037" actId="14100"/>
        <pc:sldMkLst>
          <pc:docMk/>
          <pc:sldMk cId="0" sldId="258"/>
        </pc:sldMkLst>
        <pc:spChg chg="add del mod">
          <ac:chgData name="Afra-Ishika Hossain" userId="S::afra-ishika.hossain@esme.fr::bb19e423-e72e-48c1-930a-181521b0876b" providerId="AD" clId="Web-{4C241320-9D05-AF92-3845-DCD5E9D3C3D9}" dt="2022-03-27T18:14:24.947" v="97"/>
          <ac:spMkLst>
            <pc:docMk/>
            <pc:sldMk cId="0" sldId="258"/>
            <ac:spMk id="3" creationId="{B201C4D4-EE13-50C5-5589-8A48B1EF665F}"/>
          </ac:spMkLst>
        </pc:spChg>
        <pc:spChg chg="add del mod">
          <ac:chgData name="Afra-Ishika Hossain" userId="S::afra-ishika.hossain@esme.fr::bb19e423-e72e-48c1-930a-181521b0876b" providerId="AD" clId="Web-{4C241320-9D05-AF92-3845-DCD5E9D3C3D9}" dt="2022-03-27T18:14:23.181" v="96"/>
          <ac:spMkLst>
            <pc:docMk/>
            <pc:sldMk cId="0" sldId="258"/>
            <ac:spMk id="5" creationId="{26E45D5F-D8C0-4ADF-E61C-7F6D973F566B}"/>
          </ac:spMkLst>
        </pc:spChg>
        <pc:spChg chg="add del mod">
          <ac:chgData name="Afra-Ishika Hossain" userId="S::afra-ishika.hossain@esme.fr::bb19e423-e72e-48c1-930a-181521b0876b" providerId="AD" clId="Web-{4C241320-9D05-AF92-3845-DCD5E9D3C3D9}" dt="2022-03-27T18:14:42.338" v="104"/>
          <ac:spMkLst>
            <pc:docMk/>
            <pc:sldMk cId="0" sldId="258"/>
            <ac:spMk id="7" creationId="{8E218FB7-73C7-96CF-90F5-0C5DE1A5C49C}"/>
          </ac:spMkLst>
        </pc:spChg>
        <pc:spChg chg="add del mod">
          <ac:chgData name="Afra-Ishika Hossain" userId="S::afra-ishika.hossain@esme.fr::bb19e423-e72e-48c1-930a-181521b0876b" providerId="AD" clId="Web-{4C241320-9D05-AF92-3845-DCD5E9D3C3D9}" dt="2022-03-27T18:14:47.479" v="106"/>
          <ac:spMkLst>
            <pc:docMk/>
            <pc:sldMk cId="0" sldId="258"/>
            <ac:spMk id="9" creationId="{92DB4051-71B0-2C68-E117-7A3BBE5A12A8}"/>
          </ac:spMkLst>
        </pc:spChg>
        <pc:spChg chg="add del mod">
          <ac:chgData name="Afra-Ishika Hossain" userId="S::afra-ishika.hossain@esme.fr::bb19e423-e72e-48c1-930a-181521b0876b" providerId="AD" clId="Web-{4C241320-9D05-AF92-3845-DCD5E9D3C3D9}" dt="2022-03-27T18:14:52.510" v="107"/>
          <ac:spMkLst>
            <pc:docMk/>
            <pc:sldMk cId="0" sldId="258"/>
            <ac:spMk id="11" creationId="{6DBC957E-308C-85E2-92FF-B73D6CE95B46}"/>
          </ac:spMkLst>
        </pc:spChg>
        <pc:spChg chg="add del mod">
          <ac:chgData name="Afra-Ishika Hossain" userId="S::afra-ishika.hossain@esme.fr::bb19e423-e72e-48c1-930a-181521b0876b" providerId="AD" clId="Web-{4C241320-9D05-AF92-3845-DCD5E9D3C3D9}" dt="2022-03-27T18:14:42.479" v="105"/>
          <ac:spMkLst>
            <pc:docMk/>
            <pc:sldMk cId="0" sldId="258"/>
            <ac:spMk id="13" creationId="{F91E6200-4538-6DE0-0624-39D59AABFAA5}"/>
          </ac:spMkLst>
        </pc:spChg>
        <pc:spChg chg="add del mod">
          <ac:chgData name="Afra-Ishika Hossain" userId="S::afra-ishika.hossain@esme.fr::bb19e423-e72e-48c1-930a-181521b0876b" providerId="AD" clId="Web-{4C241320-9D05-AF92-3845-DCD5E9D3C3D9}" dt="2022-03-27T18:15:03.854" v="111"/>
          <ac:spMkLst>
            <pc:docMk/>
            <pc:sldMk cId="0" sldId="258"/>
            <ac:spMk id="15" creationId="{3E5D712A-C25C-5224-3DF2-1C4E5F393F5E}"/>
          </ac:spMkLst>
        </pc:spChg>
        <pc:spChg chg="add del mod">
          <ac:chgData name="Afra-Ishika Hossain" userId="S::afra-ishika.hossain@esme.fr::bb19e423-e72e-48c1-930a-181521b0876b" providerId="AD" clId="Web-{4C241320-9D05-AF92-3845-DCD5E9D3C3D9}" dt="2022-03-27T18:15:06.354" v="112"/>
          <ac:spMkLst>
            <pc:docMk/>
            <pc:sldMk cId="0" sldId="258"/>
            <ac:spMk id="17" creationId="{26AB6F27-E256-59F0-0511-E975237AD587}"/>
          </ac:spMkLst>
        </pc:spChg>
        <pc:spChg chg="add mod">
          <ac:chgData name="Afra-Ishika Hossain" userId="S::afra-ishika.hossain@esme.fr::bb19e423-e72e-48c1-930a-181521b0876b" providerId="AD" clId="Web-{4C241320-9D05-AF92-3845-DCD5E9D3C3D9}" dt="2022-03-27T18:25:03.245" v="275" actId="1076"/>
          <ac:spMkLst>
            <pc:docMk/>
            <pc:sldMk cId="0" sldId="258"/>
            <ac:spMk id="18" creationId="{62F98BAE-8C6E-32E7-2F18-29C579250D99}"/>
          </ac:spMkLst>
        </pc:spChg>
        <pc:spChg chg="add mod">
          <ac:chgData name="Afra-Ishika Hossain" userId="S::afra-ishika.hossain@esme.fr::bb19e423-e72e-48c1-930a-181521b0876b" providerId="AD" clId="Web-{4C241320-9D05-AF92-3845-DCD5E9D3C3D9}" dt="2022-03-27T18:24:22.462" v="267" actId="1076"/>
          <ac:spMkLst>
            <pc:docMk/>
            <pc:sldMk cId="0" sldId="258"/>
            <ac:spMk id="19" creationId="{56DA1125-0FAE-530F-20B6-648E31292B6D}"/>
          </ac:spMkLst>
        </pc:spChg>
        <pc:spChg chg="add del mod">
          <ac:chgData name="Afra-Ishika Hossain" userId="S::afra-ishika.hossain@esme.fr::bb19e423-e72e-48c1-930a-181521b0876b" providerId="AD" clId="Web-{4C241320-9D05-AF92-3845-DCD5E9D3C3D9}" dt="2022-03-27T18:19:34.330" v="199"/>
          <ac:spMkLst>
            <pc:docMk/>
            <pc:sldMk cId="0" sldId="258"/>
            <ac:spMk id="21" creationId="{EC023BC5-D7BA-260F-ACCA-4698CD86A049}"/>
          </ac:spMkLst>
        </pc:spChg>
        <pc:spChg chg="add del mod">
          <ac:chgData name="Afra-Ishika Hossain" userId="S::afra-ishika.hossain@esme.fr::bb19e423-e72e-48c1-930a-181521b0876b" providerId="AD" clId="Web-{4C241320-9D05-AF92-3845-DCD5E9D3C3D9}" dt="2022-03-27T18:19:39.799" v="202"/>
          <ac:spMkLst>
            <pc:docMk/>
            <pc:sldMk cId="0" sldId="258"/>
            <ac:spMk id="23" creationId="{647483C5-8484-AAB6-9A69-69E8C853C0D3}"/>
          </ac:spMkLst>
        </pc:spChg>
        <pc:spChg chg="add del mod">
          <ac:chgData name="Afra-Ishika Hossain" userId="S::afra-ishika.hossain@esme.fr::bb19e423-e72e-48c1-930a-181521b0876b" providerId="AD" clId="Web-{4C241320-9D05-AF92-3845-DCD5E9D3C3D9}" dt="2022-03-27T18:19:41.580" v="203"/>
          <ac:spMkLst>
            <pc:docMk/>
            <pc:sldMk cId="0" sldId="258"/>
            <ac:spMk id="25" creationId="{E1D1F7B4-FD4E-71EE-E645-DF6879EDFBD3}"/>
          </ac:spMkLst>
        </pc:spChg>
        <pc:spChg chg="add del mod">
          <ac:chgData name="Afra-Ishika Hossain" userId="S::afra-ishika.hossain@esme.fr::bb19e423-e72e-48c1-930a-181521b0876b" providerId="AD" clId="Web-{4C241320-9D05-AF92-3845-DCD5E9D3C3D9}" dt="2022-03-27T18:19:46.408" v="205"/>
          <ac:spMkLst>
            <pc:docMk/>
            <pc:sldMk cId="0" sldId="258"/>
            <ac:spMk id="27" creationId="{8A862816-3BD3-47D1-5C5A-A6E7CFB4CBBD}"/>
          </ac:spMkLst>
        </pc:spChg>
        <pc:spChg chg="add del mod">
          <ac:chgData name="Afra-Ishika Hossain" userId="S::afra-ishika.hossain@esme.fr::bb19e423-e72e-48c1-930a-181521b0876b" providerId="AD" clId="Web-{4C241320-9D05-AF92-3845-DCD5E9D3C3D9}" dt="2022-03-27T18:19:52.908" v="209"/>
          <ac:spMkLst>
            <pc:docMk/>
            <pc:sldMk cId="0" sldId="258"/>
            <ac:spMk id="29" creationId="{0D611BED-5F37-0878-4AB9-08FAEB20962F}"/>
          </ac:spMkLst>
        </pc:spChg>
        <pc:spChg chg="add del mod">
          <ac:chgData name="Afra-Ishika Hossain" userId="S::afra-ishika.hossain@esme.fr::bb19e423-e72e-48c1-930a-181521b0876b" providerId="AD" clId="Web-{4C241320-9D05-AF92-3845-DCD5E9D3C3D9}" dt="2022-03-27T18:19:54.565" v="210"/>
          <ac:spMkLst>
            <pc:docMk/>
            <pc:sldMk cId="0" sldId="258"/>
            <ac:spMk id="31" creationId="{9389796F-9020-035D-D240-23977A17BB79}"/>
          </ac:spMkLst>
        </pc:spChg>
        <pc:spChg chg="add del mod">
          <ac:chgData name="Afra-Ishika Hossain" userId="S::afra-ishika.hossain@esme.fr::bb19e423-e72e-48c1-930a-181521b0876b" providerId="AD" clId="Web-{4C241320-9D05-AF92-3845-DCD5E9D3C3D9}" dt="2022-03-27T18:20:00.159" v="212"/>
          <ac:spMkLst>
            <pc:docMk/>
            <pc:sldMk cId="0" sldId="258"/>
            <ac:spMk id="33" creationId="{121A5299-4D41-A146-40A6-B688E4B46254}"/>
          </ac:spMkLst>
        </pc:spChg>
        <pc:spChg chg="add mod">
          <ac:chgData name="Afra-Ishika Hossain" userId="S::afra-ishika.hossain@esme.fr::bb19e423-e72e-48c1-930a-181521b0876b" providerId="AD" clId="Web-{4C241320-9D05-AF92-3845-DCD5E9D3C3D9}" dt="2022-03-27T18:17:26.295" v="169" actId="20577"/>
          <ac:spMkLst>
            <pc:docMk/>
            <pc:sldMk cId="0" sldId="258"/>
            <ac:spMk id="43" creationId="{04AC01BD-D980-5A8B-8AD2-0C09FBA24C36}"/>
          </ac:spMkLst>
        </pc:spChg>
        <pc:spChg chg="add mod">
          <ac:chgData name="Afra-Ishika Hossain" userId="S::afra-ishika.hossain@esme.fr::bb19e423-e72e-48c1-930a-181521b0876b" providerId="AD" clId="Web-{4C241320-9D05-AF92-3845-DCD5E9D3C3D9}" dt="2022-03-27T19:28:26.158" v="1037" actId="14100"/>
          <ac:spMkLst>
            <pc:docMk/>
            <pc:sldMk cId="0" sldId="258"/>
            <ac:spMk id="44" creationId="{B495CA4D-058A-918F-9EF5-B678E04C8F5C}"/>
          </ac:spMkLst>
        </pc:spChg>
        <pc:spChg chg="add mod">
          <ac:chgData name="Afra-Ishika Hossain" userId="S::afra-ishika.hossain@esme.fr::bb19e423-e72e-48c1-930a-181521b0876b" providerId="AD" clId="Web-{4C241320-9D05-AF92-3845-DCD5E9D3C3D9}" dt="2022-03-27T18:25:39.511" v="283" actId="1076"/>
          <ac:spMkLst>
            <pc:docMk/>
            <pc:sldMk cId="0" sldId="258"/>
            <ac:spMk id="59" creationId="{3832C535-70F0-8630-BB54-6FB5A902A0BF}"/>
          </ac:spMkLst>
        </pc:spChg>
        <pc:spChg chg="add mod">
          <ac:chgData name="Afra-Ishika Hossain" userId="S::afra-ishika.hossain@esme.fr::bb19e423-e72e-48c1-930a-181521b0876b" providerId="AD" clId="Web-{4C241320-9D05-AF92-3845-DCD5E9D3C3D9}" dt="2022-03-27T18:24:38.088" v="270" actId="1076"/>
          <ac:spMkLst>
            <pc:docMk/>
            <pc:sldMk cId="0" sldId="258"/>
            <ac:spMk id="60" creationId="{46A7A9E3-EBDD-9DF1-4CEA-75B1BB7578B9}"/>
          </ac:spMkLst>
        </pc:spChg>
        <pc:spChg chg="add mod">
          <ac:chgData name="Afra-Ishika Hossain" userId="S::afra-ishika.hossain@esme.fr::bb19e423-e72e-48c1-930a-181521b0876b" providerId="AD" clId="Web-{4C241320-9D05-AF92-3845-DCD5E9D3C3D9}" dt="2022-03-27T18:24:41.682" v="271" actId="1076"/>
          <ac:spMkLst>
            <pc:docMk/>
            <pc:sldMk cId="0" sldId="258"/>
            <ac:spMk id="61" creationId="{CE3A07A8-8F43-7BCC-461A-3C25E55149FD}"/>
          </ac:spMkLst>
        </pc:spChg>
        <pc:spChg chg="add mod">
          <ac:chgData name="Afra-Ishika Hossain" userId="S::afra-ishika.hossain@esme.fr::bb19e423-e72e-48c1-930a-181521b0876b" providerId="AD" clId="Web-{4C241320-9D05-AF92-3845-DCD5E9D3C3D9}" dt="2022-03-27T18:25:35.261" v="282" actId="1076"/>
          <ac:spMkLst>
            <pc:docMk/>
            <pc:sldMk cId="0" sldId="258"/>
            <ac:spMk id="62" creationId="{C4D61C71-D770-F025-3465-C4501996259E}"/>
          </ac:spMkLst>
        </pc:spChg>
        <pc:spChg chg="add mod">
          <ac:chgData name="Afra-Ishika Hossain" userId="S::afra-ishika.hossain@esme.fr::bb19e423-e72e-48c1-930a-181521b0876b" providerId="AD" clId="Web-{4C241320-9D05-AF92-3845-DCD5E9D3C3D9}" dt="2022-03-27T18:24:45.025" v="272" actId="1076"/>
          <ac:spMkLst>
            <pc:docMk/>
            <pc:sldMk cId="0" sldId="258"/>
            <ac:spMk id="63" creationId="{9D301379-157D-AA90-781F-FE3E39A8BECF}"/>
          </ac:spMkLst>
        </pc:spChg>
        <pc:spChg chg="add del mod">
          <ac:chgData name="Afra-Ishika Hossain" userId="S::afra-ishika.hossain@esme.fr::bb19e423-e72e-48c1-930a-181521b0876b" providerId="AD" clId="Web-{4C241320-9D05-AF92-3845-DCD5E9D3C3D9}" dt="2022-03-27T18:21:58.709" v="246"/>
          <ac:spMkLst>
            <pc:docMk/>
            <pc:sldMk cId="0" sldId="258"/>
            <ac:spMk id="64" creationId="{34CCB3F8-8B58-A80C-8044-D4E0BC8E7590}"/>
          </ac:spMkLst>
        </pc:spChg>
        <pc:spChg chg="add mod">
          <ac:chgData name="Afra-Ishika Hossain" userId="S::afra-ishika.hossain@esme.fr::bb19e423-e72e-48c1-930a-181521b0876b" providerId="AD" clId="Web-{4C241320-9D05-AF92-3845-DCD5E9D3C3D9}" dt="2022-03-27T18:25:30.402" v="281" actId="1076"/>
          <ac:spMkLst>
            <pc:docMk/>
            <pc:sldMk cId="0" sldId="258"/>
            <ac:spMk id="65" creationId="{DA6AC937-AA1D-1555-9941-E3766DF7009C}"/>
          </ac:spMkLst>
        </pc:spChg>
        <pc:spChg chg="mod">
          <ac:chgData name="Afra-Ishika Hossain" userId="S::afra-ishika.hossain@esme.fr::bb19e423-e72e-48c1-930a-181521b0876b" providerId="AD" clId="Web-{4C241320-9D05-AF92-3845-DCD5E9D3C3D9}" dt="2022-03-27T18:13:47.805" v="88" actId="1076"/>
          <ac:spMkLst>
            <pc:docMk/>
            <pc:sldMk cId="0" sldId="258"/>
            <ac:spMk id="154" creationId="{00000000-0000-0000-0000-000000000000}"/>
          </ac:spMkLst>
        </pc:spChg>
        <pc:spChg chg="del mod">
          <ac:chgData name="Afra-Ishika Hossain" userId="S::afra-ishika.hossain@esme.fr::bb19e423-e72e-48c1-930a-181521b0876b" providerId="AD" clId="Web-{4C241320-9D05-AF92-3845-DCD5E9D3C3D9}" dt="2022-03-27T18:14:30.525" v="98"/>
          <ac:spMkLst>
            <pc:docMk/>
            <pc:sldMk cId="0" sldId="258"/>
            <ac:spMk id="155" creationId="{00000000-0000-0000-0000-000000000000}"/>
          </ac:spMkLst>
        </pc:spChg>
        <pc:spChg chg="del mod">
          <ac:chgData name="Afra-Ishika Hossain" userId="S::afra-ishika.hossain@esme.fr::bb19e423-e72e-48c1-930a-181521b0876b" providerId="AD" clId="Web-{4C241320-9D05-AF92-3845-DCD5E9D3C3D9}" dt="2022-03-27T18:15:02.385" v="110"/>
          <ac:spMkLst>
            <pc:docMk/>
            <pc:sldMk cId="0" sldId="258"/>
            <ac:spMk id="156" creationId="{00000000-0000-0000-0000-000000000000}"/>
          </ac:spMkLst>
        </pc:spChg>
        <pc:spChg chg="del mod">
          <ac:chgData name="Afra-Ishika Hossain" userId="S::afra-ishika.hossain@esme.fr::bb19e423-e72e-48c1-930a-181521b0876b" providerId="AD" clId="Web-{4C241320-9D05-AF92-3845-DCD5E9D3C3D9}" dt="2022-03-27T18:14:37.994" v="103"/>
          <ac:spMkLst>
            <pc:docMk/>
            <pc:sldMk cId="0" sldId="258"/>
            <ac:spMk id="157" creationId="{00000000-0000-0000-0000-000000000000}"/>
          </ac:spMkLst>
        </pc:spChg>
        <pc:spChg chg="del mod">
          <ac:chgData name="Afra-Ishika Hossain" userId="S::afra-ishika.hossain@esme.fr::bb19e423-e72e-48c1-930a-181521b0876b" providerId="AD" clId="Web-{4C241320-9D05-AF92-3845-DCD5E9D3C3D9}" dt="2022-03-27T18:14:15.712" v="94"/>
          <ac:spMkLst>
            <pc:docMk/>
            <pc:sldMk cId="0" sldId="258"/>
            <ac:spMk id="158" creationId="{00000000-0000-0000-0000-000000000000}"/>
          </ac:spMkLst>
        </pc:spChg>
        <pc:spChg chg="del mod">
          <ac:chgData name="Afra-Ishika Hossain" userId="S::afra-ishika.hossain@esme.fr::bb19e423-e72e-48c1-930a-181521b0876b" providerId="AD" clId="Web-{4C241320-9D05-AF92-3845-DCD5E9D3C3D9}" dt="2022-03-27T18:14:57.463" v="108"/>
          <ac:spMkLst>
            <pc:docMk/>
            <pc:sldMk cId="0" sldId="258"/>
            <ac:spMk id="159" creationId="{00000000-0000-0000-0000-000000000000}"/>
          </ac:spMkLst>
        </pc:spChg>
        <pc:spChg chg="del mod">
          <ac:chgData name="Afra-Ishika Hossain" userId="S::afra-ishika.hossain@esme.fr::bb19e423-e72e-48c1-930a-181521b0876b" providerId="AD" clId="Web-{4C241320-9D05-AF92-3845-DCD5E9D3C3D9}" dt="2022-03-27T18:14:34.650" v="101"/>
          <ac:spMkLst>
            <pc:docMk/>
            <pc:sldMk cId="0" sldId="258"/>
            <ac:spMk id="160" creationId="{00000000-0000-0000-0000-000000000000}"/>
          </ac:spMkLst>
        </pc:spChg>
        <pc:spChg chg="del mod">
          <ac:chgData name="Afra-Ishika Hossain" userId="S::afra-ishika.hossain@esme.fr::bb19e423-e72e-48c1-930a-181521b0876b" providerId="AD" clId="Web-{4C241320-9D05-AF92-3845-DCD5E9D3C3D9}" dt="2022-03-27T18:14:18.962" v="95"/>
          <ac:spMkLst>
            <pc:docMk/>
            <pc:sldMk cId="0" sldId="258"/>
            <ac:spMk id="161" creationId="{00000000-0000-0000-0000-000000000000}"/>
          </ac:spMkLst>
        </pc:spChg>
        <pc:spChg chg="mod">
          <ac:chgData name="Afra-Ishika Hossain" userId="S::afra-ishika.hossain@esme.fr::bb19e423-e72e-48c1-930a-181521b0876b" providerId="AD" clId="Web-{4C241320-9D05-AF92-3845-DCD5E9D3C3D9}" dt="2022-03-27T18:29:32.473" v="382" actId="20577"/>
          <ac:spMkLst>
            <pc:docMk/>
            <pc:sldMk cId="0" sldId="258"/>
            <ac:spMk id="164" creationId="{00000000-0000-0000-0000-000000000000}"/>
          </ac:spMkLst>
        </pc:spChg>
        <pc:spChg chg="mod">
          <ac:chgData name="Afra-Ishika Hossain" userId="S::afra-ishika.hossain@esme.fr::bb19e423-e72e-48c1-930a-181521b0876b" providerId="AD" clId="Web-{4C241320-9D05-AF92-3845-DCD5E9D3C3D9}" dt="2022-03-27T18:24:17.681" v="266" actId="1076"/>
          <ac:spMkLst>
            <pc:docMk/>
            <pc:sldMk cId="0" sldId="258"/>
            <ac:spMk id="165" creationId="{00000000-0000-0000-0000-000000000000}"/>
          </ac:spMkLst>
        </pc:spChg>
        <pc:spChg chg="del">
          <ac:chgData name="Afra-Ishika Hossain" userId="S::afra-ishika.hossain@esme.fr::bb19e423-e72e-48c1-930a-181521b0876b" providerId="AD" clId="Web-{4C241320-9D05-AF92-3845-DCD5E9D3C3D9}" dt="2022-03-27T18:19:51.190" v="208"/>
          <ac:spMkLst>
            <pc:docMk/>
            <pc:sldMk cId="0" sldId="258"/>
            <ac:spMk id="166" creationId="{00000000-0000-0000-0000-000000000000}"/>
          </ac:spMkLst>
        </pc:spChg>
        <pc:spChg chg="mod">
          <ac:chgData name="Afra-Ishika Hossain" userId="S::afra-ishika.hossain@esme.fr::bb19e423-e72e-48c1-930a-181521b0876b" providerId="AD" clId="Web-{4C241320-9D05-AF92-3845-DCD5E9D3C3D9}" dt="2022-03-27T18:25:53.137" v="284" actId="1076"/>
          <ac:spMkLst>
            <pc:docMk/>
            <pc:sldMk cId="0" sldId="258"/>
            <ac:spMk id="167" creationId="{00000000-0000-0000-0000-000000000000}"/>
          </ac:spMkLst>
        </pc:spChg>
        <pc:spChg chg="del mod">
          <ac:chgData name="Afra-Ishika Hossain" userId="S::afra-ishika.hossain@esme.fr::bb19e423-e72e-48c1-930a-181521b0876b" providerId="AD" clId="Web-{4C241320-9D05-AF92-3845-DCD5E9D3C3D9}" dt="2022-03-27T18:14:36.197" v="102"/>
          <ac:spMkLst>
            <pc:docMk/>
            <pc:sldMk cId="0" sldId="258"/>
            <ac:spMk id="168" creationId="{00000000-0000-0000-0000-000000000000}"/>
          </ac:spMkLst>
        </pc:spChg>
        <pc:spChg chg="del mod">
          <ac:chgData name="Afra-Ishika Hossain" userId="S::afra-ishika.hossain@esme.fr::bb19e423-e72e-48c1-930a-181521b0876b" providerId="AD" clId="Web-{4C241320-9D05-AF92-3845-DCD5E9D3C3D9}" dt="2022-03-27T18:19:49.658" v="207"/>
          <ac:spMkLst>
            <pc:docMk/>
            <pc:sldMk cId="0" sldId="258"/>
            <ac:spMk id="169" creationId="{00000000-0000-0000-0000-000000000000}"/>
          </ac:spMkLst>
        </pc:spChg>
        <pc:spChg chg="del">
          <ac:chgData name="Afra-Ishika Hossain" userId="S::afra-ishika.hossain@esme.fr::bb19e423-e72e-48c1-930a-181521b0876b" providerId="AD" clId="Web-{4C241320-9D05-AF92-3845-DCD5E9D3C3D9}" dt="2022-03-27T18:19:49.471" v="206"/>
          <ac:spMkLst>
            <pc:docMk/>
            <pc:sldMk cId="0" sldId="258"/>
            <ac:spMk id="170" creationId="{00000000-0000-0000-0000-000000000000}"/>
          </ac:spMkLst>
        </pc:spChg>
        <pc:spChg chg="del">
          <ac:chgData name="Afra-Ishika Hossain" userId="S::afra-ishika.hossain@esme.fr::bb19e423-e72e-48c1-930a-181521b0876b" providerId="AD" clId="Web-{4C241320-9D05-AF92-3845-DCD5E9D3C3D9}" dt="2022-03-27T18:19:43.236" v="204"/>
          <ac:spMkLst>
            <pc:docMk/>
            <pc:sldMk cId="0" sldId="258"/>
            <ac:spMk id="171" creationId="{00000000-0000-0000-0000-000000000000}"/>
          </ac:spMkLst>
        </pc:spChg>
        <pc:spChg chg="del">
          <ac:chgData name="Afra-Ishika Hossain" userId="S::afra-ishika.hossain@esme.fr::bb19e423-e72e-48c1-930a-181521b0876b" providerId="AD" clId="Web-{4C241320-9D05-AF92-3845-DCD5E9D3C3D9}" dt="2022-03-27T18:19:39.658" v="201"/>
          <ac:spMkLst>
            <pc:docMk/>
            <pc:sldMk cId="0" sldId="258"/>
            <ac:spMk id="172" creationId="{00000000-0000-0000-0000-000000000000}"/>
          </ac:spMkLst>
        </pc:spChg>
        <pc:spChg chg="del">
          <ac:chgData name="Afra-Ishika Hossain" userId="S::afra-ishika.hossain@esme.fr::bb19e423-e72e-48c1-930a-181521b0876b" providerId="AD" clId="Web-{4C241320-9D05-AF92-3845-DCD5E9D3C3D9}" dt="2022-03-27T18:19:35.205" v="200"/>
          <ac:spMkLst>
            <pc:docMk/>
            <pc:sldMk cId="0" sldId="258"/>
            <ac:spMk id="173" creationId="{00000000-0000-0000-0000-000000000000}"/>
          </ac:spMkLst>
        </pc:spChg>
        <pc:spChg chg="del mod">
          <ac:chgData name="Afra-Ishika Hossain" userId="S::afra-ishika.hossain@esme.fr::bb19e423-e72e-48c1-930a-181521b0876b" providerId="AD" clId="Web-{4C241320-9D05-AF92-3845-DCD5E9D3C3D9}" dt="2022-03-27T18:19:30.814" v="198"/>
          <ac:spMkLst>
            <pc:docMk/>
            <pc:sldMk cId="0" sldId="258"/>
            <ac:spMk id="174" creationId="{00000000-0000-0000-0000-000000000000}"/>
          </ac:spMkLst>
        </pc:spChg>
        <pc:cxnChg chg="mod">
          <ac:chgData name="Afra-Ishika Hossain" userId="S::afra-ishika.hossain@esme.fr::bb19e423-e72e-48c1-930a-181521b0876b" providerId="AD" clId="Web-{4C241320-9D05-AF92-3845-DCD5E9D3C3D9}" dt="2022-03-27T18:22:24.756" v="254" actId="14100"/>
          <ac:cxnSpMkLst>
            <pc:docMk/>
            <pc:sldMk cId="0" sldId="258"/>
            <ac:cxnSpMk id="162" creationId="{00000000-0000-0000-0000-000000000000}"/>
          </ac:cxnSpMkLst>
        </pc:cxnChg>
        <pc:cxnChg chg="del">
          <ac:chgData name="Afra-Ishika Hossain" userId="S::afra-ishika.hossain@esme.fr::bb19e423-e72e-48c1-930a-181521b0876b" providerId="AD" clId="Web-{4C241320-9D05-AF92-3845-DCD5E9D3C3D9}" dt="2022-03-27T18:20:00.065" v="211"/>
          <ac:cxnSpMkLst>
            <pc:docMk/>
            <pc:sldMk cId="0" sldId="258"/>
            <ac:cxnSpMk id="163" creationId="{00000000-0000-0000-0000-000000000000}"/>
          </ac:cxnSpMkLst>
        </pc:cxnChg>
      </pc:sldChg>
      <pc:sldChg chg="modSp ord">
        <pc:chgData name="Afra-Ishika Hossain" userId="S::afra-ishika.hossain@esme.fr::bb19e423-e72e-48c1-930a-181521b0876b" providerId="AD" clId="Web-{4C241320-9D05-AF92-3845-DCD5E9D3C3D9}" dt="2022-03-27T18:29:05.126" v="377"/>
        <pc:sldMkLst>
          <pc:docMk/>
          <pc:sldMk cId="0" sldId="259"/>
        </pc:sldMkLst>
        <pc:spChg chg="mod">
          <ac:chgData name="Afra-Ishika Hossain" userId="S::afra-ishika.hossain@esme.fr::bb19e423-e72e-48c1-930a-181521b0876b" providerId="AD" clId="Web-{4C241320-9D05-AF92-3845-DCD5E9D3C3D9}" dt="2022-03-27T18:26:25.622" v="287" actId="1076"/>
          <ac:spMkLst>
            <pc:docMk/>
            <pc:sldMk cId="0" sldId="259"/>
            <ac:spMk id="180" creationId="{00000000-0000-0000-0000-000000000000}"/>
          </ac:spMkLst>
        </pc:spChg>
      </pc:sldChg>
      <pc:sldChg chg="ord">
        <pc:chgData name="Afra-Ishika Hossain" userId="S::afra-ishika.hossain@esme.fr::bb19e423-e72e-48c1-930a-181521b0876b" providerId="AD" clId="Web-{4C241320-9D05-AF92-3845-DCD5E9D3C3D9}" dt="2022-03-27T18:29:06.782" v="378"/>
        <pc:sldMkLst>
          <pc:docMk/>
          <pc:sldMk cId="0" sldId="260"/>
        </pc:sldMkLst>
      </pc:sldChg>
      <pc:sldChg chg="addSp delSp modSp">
        <pc:chgData name="Afra-Ishika Hossain" userId="S::afra-ishika.hossain@esme.fr::bb19e423-e72e-48c1-930a-181521b0876b" providerId="AD" clId="Web-{4C241320-9D05-AF92-3845-DCD5E9D3C3D9}" dt="2022-03-27T19:38:47.737" v="1072"/>
        <pc:sldMkLst>
          <pc:docMk/>
          <pc:sldMk cId="0" sldId="261"/>
        </pc:sldMkLst>
        <pc:spChg chg="add del mod">
          <ac:chgData name="Afra-Ishika Hossain" userId="S::afra-ishika.hossain@esme.fr::bb19e423-e72e-48c1-930a-181521b0876b" providerId="AD" clId="Web-{4C241320-9D05-AF92-3845-DCD5E9D3C3D9}" dt="2022-03-27T18:26:42.997" v="305"/>
          <ac:spMkLst>
            <pc:docMk/>
            <pc:sldMk cId="0" sldId="261"/>
            <ac:spMk id="3" creationId="{20E036F0-AFF1-0C02-8730-A5BDE02BD2C4}"/>
          </ac:spMkLst>
        </pc:spChg>
        <pc:spChg chg="add del">
          <ac:chgData name="Afra-Ishika Hossain" userId="S::afra-ishika.hossain@esme.fr::bb19e423-e72e-48c1-930a-181521b0876b" providerId="AD" clId="Web-{4C241320-9D05-AF92-3845-DCD5E9D3C3D9}" dt="2022-03-27T18:26:53.638" v="308"/>
          <ac:spMkLst>
            <pc:docMk/>
            <pc:sldMk cId="0" sldId="261"/>
            <ac:spMk id="4" creationId="{8440FCEB-A047-4E3C-F926-82604670519D}"/>
          </ac:spMkLst>
        </pc:spChg>
        <pc:spChg chg="add mod">
          <ac:chgData name="Afra-Ishika Hossain" userId="S::afra-ishika.hossain@esme.fr::bb19e423-e72e-48c1-930a-181521b0876b" providerId="AD" clId="Web-{4C241320-9D05-AF92-3845-DCD5E9D3C3D9}" dt="2022-03-27T18:28:51.860" v="375" actId="1076"/>
          <ac:spMkLst>
            <pc:docMk/>
            <pc:sldMk cId="0" sldId="261"/>
            <ac:spMk id="5" creationId="{57B080AC-6742-57E2-534A-279668D4502B}"/>
          </ac:spMkLst>
        </pc:spChg>
        <pc:spChg chg="add mod">
          <ac:chgData name="Afra-Ishika Hossain" userId="S::afra-ishika.hossain@esme.fr::bb19e423-e72e-48c1-930a-181521b0876b" providerId="AD" clId="Web-{4C241320-9D05-AF92-3845-DCD5E9D3C3D9}" dt="2022-03-27T18:28:55.704" v="376" actId="1076"/>
          <ac:spMkLst>
            <pc:docMk/>
            <pc:sldMk cId="0" sldId="261"/>
            <ac:spMk id="6" creationId="{7FD7EDD3-33DA-4459-B3F6-0A46BD318917}"/>
          </ac:spMkLst>
        </pc:spChg>
        <pc:spChg chg="add mod">
          <ac:chgData name="Afra-Ishika Hossain" userId="S::afra-ishika.hossain@esme.fr::bb19e423-e72e-48c1-930a-181521b0876b" providerId="AD" clId="Web-{4C241320-9D05-AF92-3845-DCD5E9D3C3D9}" dt="2022-03-27T19:37:25.172" v="1066" actId="1076"/>
          <ac:spMkLst>
            <pc:docMk/>
            <pc:sldMk cId="0" sldId="261"/>
            <ac:spMk id="9" creationId="{5CF74120-5C47-6E7B-365E-FF681B8B559F}"/>
          </ac:spMkLst>
        </pc:spChg>
        <pc:spChg chg="add mod">
          <ac:chgData name="Afra-Ishika Hossain" userId="S::afra-ishika.hossain@esme.fr::bb19e423-e72e-48c1-930a-181521b0876b" providerId="AD" clId="Web-{4C241320-9D05-AF92-3845-DCD5E9D3C3D9}" dt="2022-03-27T19:37:19.797" v="1065" actId="1076"/>
          <ac:spMkLst>
            <pc:docMk/>
            <pc:sldMk cId="0" sldId="261"/>
            <ac:spMk id="10" creationId="{1317411B-6452-A02F-9D86-53FB7D56D0C8}"/>
          </ac:spMkLst>
        </pc:spChg>
        <pc:spChg chg="add mod">
          <ac:chgData name="Afra-Ishika Hossain" userId="S::afra-ishika.hossain@esme.fr::bb19e423-e72e-48c1-930a-181521b0876b" providerId="AD" clId="Web-{4C241320-9D05-AF92-3845-DCD5E9D3C3D9}" dt="2022-03-27T19:37:37.829" v="1069" actId="1076"/>
          <ac:spMkLst>
            <pc:docMk/>
            <pc:sldMk cId="0" sldId="261"/>
            <ac:spMk id="30" creationId="{BA8D8536-2BAA-0ACC-2DF1-75F4B9C7E100}"/>
          </ac:spMkLst>
        </pc:spChg>
        <pc:spChg chg="add del">
          <ac:chgData name="Afra-Ishika Hossain" userId="S::afra-ishika.hossain@esme.fr::bb19e423-e72e-48c1-930a-181521b0876b" providerId="AD" clId="Web-{4C241320-9D05-AF92-3845-DCD5E9D3C3D9}" dt="2022-03-27T18:31:24.101" v="405"/>
          <ac:spMkLst>
            <pc:docMk/>
            <pc:sldMk cId="0" sldId="261"/>
            <ac:spMk id="31" creationId="{795E0A4B-4ECB-5F55-B510-91B59AF4DCC4}"/>
          </ac:spMkLst>
        </pc:spChg>
        <pc:spChg chg="add mod">
          <ac:chgData name="Afra-Ishika Hossain" userId="S::afra-ishika.hossain@esme.fr::bb19e423-e72e-48c1-930a-181521b0876b" providerId="AD" clId="Web-{4C241320-9D05-AF92-3845-DCD5E9D3C3D9}" dt="2022-03-27T19:37:33.547" v="1068" actId="1076"/>
          <ac:spMkLst>
            <pc:docMk/>
            <pc:sldMk cId="0" sldId="261"/>
            <ac:spMk id="33" creationId="{E044038E-244F-0A35-C26D-308F69519B8E}"/>
          </ac:spMkLst>
        </pc:spChg>
        <pc:spChg chg="del">
          <ac:chgData name="Afra-Ishika Hossain" userId="S::afra-ishika.hossain@esme.fr::bb19e423-e72e-48c1-930a-181521b0876b" providerId="AD" clId="Web-{4C241320-9D05-AF92-3845-DCD5E9D3C3D9}" dt="2022-03-27T18:26:29.684" v="303"/>
          <ac:spMkLst>
            <pc:docMk/>
            <pc:sldMk cId="0" sldId="261"/>
            <ac:spMk id="195" creationId="{00000000-0000-0000-0000-000000000000}"/>
          </ac:spMkLst>
        </pc:spChg>
        <pc:spChg chg="del">
          <ac:chgData name="Afra-Ishika Hossain" userId="S::afra-ishika.hossain@esme.fr::bb19e423-e72e-48c1-930a-181521b0876b" providerId="AD" clId="Web-{4C241320-9D05-AF92-3845-DCD5E9D3C3D9}" dt="2022-03-27T18:26:29.684" v="302"/>
          <ac:spMkLst>
            <pc:docMk/>
            <pc:sldMk cId="0" sldId="261"/>
            <ac:spMk id="196" creationId="{00000000-0000-0000-0000-000000000000}"/>
          </ac:spMkLst>
        </pc:spChg>
        <pc:spChg chg="del">
          <ac:chgData name="Afra-Ishika Hossain" userId="S::afra-ishika.hossain@esme.fr::bb19e423-e72e-48c1-930a-181521b0876b" providerId="AD" clId="Web-{4C241320-9D05-AF92-3845-DCD5E9D3C3D9}" dt="2022-03-27T18:26:29.684" v="301"/>
          <ac:spMkLst>
            <pc:docMk/>
            <pc:sldMk cId="0" sldId="261"/>
            <ac:spMk id="197" creationId="{00000000-0000-0000-0000-000000000000}"/>
          </ac:spMkLst>
        </pc:spChg>
        <pc:spChg chg="del">
          <ac:chgData name="Afra-Ishika Hossain" userId="S::afra-ishika.hossain@esme.fr::bb19e423-e72e-48c1-930a-181521b0876b" providerId="AD" clId="Web-{4C241320-9D05-AF92-3845-DCD5E9D3C3D9}" dt="2022-03-27T18:26:29.684" v="300"/>
          <ac:spMkLst>
            <pc:docMk/>
            <pc:sldMk cId="0" sldId="261"/>
            <ac:spMk id="198" creationId="{00000000-0000-0000-0000-000000000000}"/>
          </ac:spMkLst>
        </pc:spChg>
        <pc:spChg chg="del">
          <ac:chgData name="Afra-Ishika Hossain" userId="S::afra-ishika.hossain@esme.fr::bb19e423-e72e-48c1-930a-181521b0876b" providerId="AD" clId="Web-{4C241320-9D05-AF92-3845-DCD5E9D3C3D9}" dt="2022-03-27T18:26:29.684" v="299"/>
          <ac:spMkLst>
            <pc:docMk/>
            <pc:sldMk cId="0" sldId="261"/>
            <ac:spMk id="199" creationId="{00000000-0000-0000-0000-000000000000}"/>
          </ac:spMkLst>
        </pc:spChg>
        <pc:spChg chg="del">
          <ac:chgData name="Afra-Ishika Hossain" userId="S::afra-ishika.hossain@esme.fr::bb19e423-e72e-48c1-930a-181521b0876b" providerId="AD" clId="Web-{4C241320-9D05-AF92-3845-DCD5E9D3C3D9}" dt="2022-03-27T18:26:29.684" v="298"/>
          <ac:spMkLst>
            <pc:docMk/>
            <pc:sldMk cId="0" sldId="261"/>
            <ac:spMk id="200" creationId="{00000000-0000-0000-0000-000000000000}"/>
          </ac:spMkLst>
        </pc:spChg>
        <pc:spChg chg="del">
          <ac:chgData name="Afra-Ishika Hossain" userId="S::afra-ishika.hossain@esme.fr::bb19e423-e72e-48c1-930a-181521b0876b" providerId="AD" clId="Web-{4C241320-9D05-AF92-3845-DCD5E9D3C3D9}" dt="2022-03-27T18:26:29.684" v="297"/>
          <ac:spMkLst>
            <pc:docMk/>
            <pc:sldMk cId="0" sldId="261"/>
            <ac:spMk id="201" creationId="{00000000-0000-0000-0000-000000000000}"/>
          </ac:spMkLst>
        </pc:spChg>
        <pc:spChg chg="del">
          <ac:chgData name="Afra-Ishika Hossain" userId="S::afra-ishika.hossain@esme.fr::bb19e423-e72e-48c1-930a-181521b0876b" providerId="AD" clId="Web-{4C241320-9D05-AF92-3845-DCD5E9D3C3D9}" dt="2022-03-27T18:26:29.653" v="295"/>
          <ac:spMkLst>
            <pc:docMk/>
            <pc:sldMk cId="0" sldId="261"/>
            <ac:spMk id="203" creationId="{00000000-0000-0000-0000-000000000000}"/>
          </ac:spMkLst>
        </pc:spChg>
        <pc:spChg chg="del">
          <ac:chgData name="Afra-Ishika Hossain" userId="S::afra-ishika.hossain@esme.fr::bb19e423-e72e-48c1-930a-181521b0876b" providerId="AD" clId="Web-{4C241320-9D05-AF92-3845-DCD5E9D3C3D9}" dt="2022-03-27T18:26:29.653" v="294"/>
          <ac:spMkLst>
            <pc:docMk/>
            <pc:sldMk cId="0" sldId="261"/>
            <ac:spMk id="204" creationId="{00000000-0000-0000-0000-000000000000}"/>
          </ac:spMkLst>
        </pc:spChg>
        <pc:spChg chg="del">
          <ac:chgData name="Afra-Ishika Hossain" userId="S::afra-ishika.hossain@esme.fr::bb19e423-e72e-48c1-930a-181521b0876b" providerId="AD" clId="Web-{4C241320-9D05-AF92-3845-DCD5E9D3C3D9}" dt="2022-03-27T18:26:29.653" v="291"/>
          <ac:spMkLst>
            <pc:docMk/>
            <pc:sldMk cId="0" sldId="261"/>
            <ac:spMk id="211" creationId="{00000000-0000-0000-0000-000000000000}"/>
          </ac:spMkLst>
        </pc:spChg>
        <pc:spChg chg="del">
          <ac:chgData name="Afra-Ishika Hossain" userId="S::afra-ishika.hossain@esme.fr::bb19e423-e72e-48c1-930a-181521b0876b" providerId="AD" clId="Web-{4C241320-9D05-AF92-3845-DCD5E9D3C3D9}" dt="2022-03-27T18:26:29.653" v="290"/>
          <ac:spMkLst>
            <pc:docMk/>
            <pc:sldMk cId="0" sldId="261"/>
            <ac:spMk id="212" creationId="{00000000-0000-0000-0000-000000000000}"/>
          </ac:spMkLst>
        </pc:spChg>
        <pc:spChg chg="del">
          <ac:chgData name="Afra-Ishika Hossain" userId="S::afra-ishika.hossain@esme.fr::bb19e423-e72e-48c1-930a-181521b0876b" providerId="AD" clId="Web-{4C241320-9D05-AF92-3845-DCD5E9D3C3D9}" dt="2022-03-27T18:26:29.653" v="289"/>
          <ac:spMkLst>
            <pc:docMk/>
            <pc:sldMk cId="0" sldId="261"/>
            <ac:spMk id="213" creationId="{00000000-0000-0000-0000-000000000000}"/>
          </ac:spMkLst>
        </pc:spChg>
        <pc:spChg chg="del">
          <ac:chgData name="Afra-Ishika Hossain" userId="S::afra-ishika.hossain@esme.fr::bb19e423-e72e-48c1-930a-181521b0876b" providerId="AD" clId="Web-{4C241320-9D05-AF92-3845-DCD5E9D3C3D9}" dt="2022-03-27T18:26:29.653" v="288"/>
          <ac:spMkLst>
            <pc:docMk/>
            <pc:sldMk cId="0" sldId="261"/>
            <ac:spMk id="214" creationId="{00000000-0000-0000-0000-000000000000}"/>
          </ac:spMkLst>
        </pc:spChg>
        <pc:picChg chg="add mod">
          <ac:chgData name="Afra-Ishika Hossain" userId="S::afra-ishika.hossain@esme.fr::bb19e423-e72e-48c1-930a-181521b0876b" providerId="AD" clId="Web-{4C241320-9D05-AF92-3845-DCD5E9D3C3D9}" dt="2022-03-27T19:38:47.737" v="1072"/>
          <ac:picMkLst>
            <pc:docMk/>
            <pc:sldMk cId="0" sldId="261"/>
            <ac:picMk id="8" creationId="{83A742C0-BA2F-A55D-4BCB-37D3F3C9DE6A}"/>
          </ac:picMkLst>
        </pc:picChg>
        <pc:picChg chg="add mod">
          <ac:chgData name="Afra-Ishika Hossain" userId="S::afra-ishika.hossain@esme.fr::bb19e423-e72e-48c1-930a-181521b0876b" providerId="AD" clId="Web-{4C241320-9D05-AF92-3845-DCD5E9D3C3D9}" dt="2022-03-27T19:37:40.047" v="1070" actId="1076"/>
          <ac:picMkLst>
            <pc:docMk/>
            <pc:sldMk cId="0" sldId="261"/>
            <ac:picMk id="28" creationId="{BBD5EFAD-0566-75CC-035B-52EDA9074E93}"/>
          </ac:picMkLst>
        </pc:picChg>
        <pc:cxnChg chg="add mod">
          <ac:chgData name="Afra-Ishika Hossain" userId="S::afra-ishika.hossain@esme.fr::bb19e423-e72e-48c1-930a-181521b0876b" providerId="AD" clId="Web-{4C241320-9D05-AF92-3845-DCD5E9D3C3D9}" dt="2022-03-27T18:30:07.583" v="387"/>
          <ac:cxnSpMkLst>
            <pc:docMk/>
            <pc:sldMk cId="0" sldId="261"/>
            <ac:cxnSpMk id="7" creationId="{987A393D-46D5-6A99-E181-9ECCA64B4D5D}"/>
          </ac:cxnSpMkLst>
        </pc:cxnChg>
        <pc:cxnChg chg="del">
          <ac:chgData name="Afra-Ishika Hossain" userId="S::afra-ishika.hossain@esme.fr::bb19e423-e72e-48c1-930a-181521b0876b" providerId="AD" clId="Web-{4C241320-9D05-AF92-3845-DCD5E9D3C3D9}" dt="2022-03-27T18:26:29.653" v="296"/>
          <ac:cxnSpMkLst>
            <pc:docMk/>
            <pc:sldMk cId="0" sldId="261"/>
            <ac:cxnSpMk id="202" creationId="{00000000-0000-0000-0000-000000000000}"/>
          </ac:cxnSpMkLst>
        </pc:cxnChg>
        <pc:cxnChg chg="del mod">
          <ac:chgData name="Afra-Ishika Hossain" userId="S::afra-ishika.hossain@esme.fr::bb19e423-e72e-48c1-930a-181521b0876b" providerId="AD" clId="Web-{4C241320-9D05-AF92-3845-DCD5E9D3C3D9}" dt="2022-03-27T18:26:29.653" v="293"/>
          <ac:cxnSpMkLst>
            <pc:docMk/>
            <pc:sldMk cId="0" sldId="261"/>
            <ac:cxnSpMk id="205" creationId="{00000000-0000-0000-0000-000000000000}"/>
          </ac:cxnSpMkLst>
        </pc:cxnChg>
        <pc:cxnChg chg="del mod">
          <ac:chgData name="Afra-Ishika Hossain" userId="S::afra-ishika.hossain@esme.fr::bb19e423-e72e-48c1-930a-181521b0876b" providerId="AD" clId="Web-{4C241320-9D05-AF92-3845-DCD5E9D3C3D9}" dt="2022-03-27T18:26:29.653" v="292"/>
          <ac:cxnSpMkLst>
            <pc:docMk/>
            <pc:sldMk cId="0" sldId="261"/>
            <ac:cxnSpMk id="208" creationId="{00000000-0000-0000-0000-000000000000}"/>
          </ac:cxnSpMkLst>
        </pc:cxnChg>
      </pc:sldChg>
      <pc:sldChg chg="addSp delSp modSp add">
        <pc:chgData name="Afra-Ishika Hossain" userId="S::afra-ishika.hossain@esme.fr::bb19e423-e72e-48c1-930a-181521b0876b" providerId="AD" clId="Web-{4C241320-9D05-AF92-3845-DCD5E9D3C3D9}" dt="2022-03-27T19:31:43.069" v="1047" actId="1076"/>
        <pc:sldMkLst>
          <pc:docMk/>
          <pc:sldMk cId="256206026" sldId="299"/>
        </pc:sldMkLst>
        <pc:spChg chg="add del mod">
          <ac:chgData name="Afra-Ishika Hossain" userId="S::afra-ishika.hossain@esme.fr::bb19e423-e72e-48c1-930a-181521b0876b" providerId="AD" clId="Web-{4C241320-9D05-AF92-3845-DCD5E9D3C3D9}" dt="2022-03-27T18:32:20.071" v="439"/>
          <ac:spMkLst>
            <pc:docMk/>
            <pc:sldMk cId="256206026" sldId="299"/>
            <ac:spMk id="3" creationId="{77BB330A-FED1-62B8-153E-5590FEE9BE81}"/>
          </ac:spMkLst>
        </pc:spChg>
        <pc:spChg chg="add del mod">
          <ac:chgData name="Afra-Ishika Hossain" userId="S::afra-ishika.hossain@esme.fr::bb19e423-e72e-48c1-930a-181521b0876b" providerId="AD" clId="Web-{4C241320-9D05-AF92-3845-DCD5E9D3C3D9}" dt="2022-03-27T18:32:17.633" v="438"/>
          <ac:spMkLst>
            <pc:docMk/>
            <pc:sldMk cId="256206026" sldId="299"/>
            <ac:spMk id="5" creationId="{F412AD98-1713-F018-14BD-3042B2610930}"/>
          </ac:spMkLst>
        </pc:spChg>
        <pc:spChg chg="add del mod">
          <ac:chgData name="Afra-Ishika Hossain" userId="S::afra-ishika.hossain@esme.fr::bb19e423-e72e-48c1-930a-181521b0876b" providerId="AD" clId="Web-{4C241320-9D05-AF92-3845-DCD5E9D3C3D9}" dt="2022-03-27T18:32:17.633" v="437"/>
          <ac:spMkLst>
            <pc:docMk/>
            <pc:sldMk cId="256206026" sldId="299"/>
            <ac:spMk id="7" creationId="{F9D56504-6C03-D9D3-6CAB-CB324C1DE2F8}"/>
          </ac:spMkLst>
        </pc:spChg>
        <pc:spChg chg="add del mod">
          <ac:chgData name="Afra-Ishika Hossain" userId="S::afra-ishika.hossain@esme.fr::bb19e423-e72e-48c1-930a-181521b0876b" providerId="AD" clId="Web-{4C241320-9D05-AF92-3845-DCD5E9D3C3D9}" dt="2022-03-27T18:32:17.633" v="436"/>
          <ac:spMkLst>
            <pc:docMk/>
            <pc:sldMk cId="256206026" sldId="299"/>
            <ac:spMk id="9" creationId="{CAD8A588-C374-1042-449C-12F2A8F6AB48}"/>
          </ac:spMkLst>
        </pc:spChg>
        <pc:spChg chg="add del mod">
          <ac:chgData name="Afra-Ishika Hossain" userId="S::afra-ishika.hossain@esme.fr::bb19e423-e72e-48c1-930a-181521b0876b" providerId="AD" clId="Web-{4C241320-9D05-AF92-3845-DCD5E9D3C3D9}" dt="2022-03-27T18:32:17.633" v="435"/>
          <ac:spMkLst>
            <pc:docMk/>
            <pc:sldMk cId="256206026" sldId="299"/>
            <ac:spMk id="11" creationId="{962F83E3-CE8C-A0BD-CF62-8F1951D6BB5D}"/>
          </ac:spMkLst>
        </pc:spChg>
        <pc:spChg chg="add del mod">
          <ac:chgData name="Afra-Ishika Hossain" userId="S::afra-ishika.hossain@esme.fr::bb19e423-e72e-48c1-930a-181521b0876b" providerId="AD" clId="Web-{4C241320-9D05-AF92-3845-DCD5E9D3C3D9}" dt="2022-03-27T18:32:17.633" v="434"/>
          <ac:spMkLst>
            <pc:docMk/>
            <pc:sldMk cId="256206026" sldId="299"/>
            <ac:spMk id="13" creationId="{01B9AC1A-BCB9-18E9-1911-6F5BC9CC4302}"/>
          </ac:spMkLst>
        </pc:spChg>
        <pc:spChg chg="add del mod">
          <ac:chgData name="Afra-Ishika Hossain" userId="S::afra-ishika.hossain@esme.fr::bb19e423-e72e-48c1-930a-181521b0876b" providerId="AD" clId="Web-{4C241320-9D05-AF92-3845-DCD5E9D3C3D9}" dt="2022-03-27T18:32:17.633" v="433"/>
          <ac:spMkLst>
            <pc:docMk/>
            <pc:sldMk cId="256206026" sldId="299"/>
            <ac:spMk id="15" creationId="{3867E785-B1D9-A583-C3A1-BDEC42DDFC6C}"/>
          </ac:spMkLst>
        </pc:spChg>
        <pc:spChg chg="add del mod">
          <ac:chgData name="Afra-Ishika Hossain" userId="S::afra-ishika.hossain@esme.fr::bb19e423-e72e-48c1-930a-181521b0876b" providerId="AD" clId="Web-{4C241320-9D05-AF92-3845-DCD5E9D3C3D9}" dt="2022-03-27T18:32:17.633" v="432"/>
          <ac:spMkLst>
            <pc:docMk/>
            <pc:sldMk cId="256206026" sldId="299"/>
            <ac:spMk id="16" creationId="{01E4E080-A15E-B900-DFBA-53F6FA89D717}"/>
          </ac:spMkLst>
        </pc:spChg>
        <pc:spChg chg="add mod">
          <ac:chgData name="Afra-Ishika Hossain" userId="S::afra-ishika.hossain@esme.fr::bb19e423-e72e-48c1-930a-181521b0876b" providerId="AD" clId="Web-{4C241320-9D05-AF92-3845-DCD5E9D3C3D9}" dt="2022-03-27T18:36:12.780" v="565" actId="1076"/>
          <ac:spMkLst>
            <pc:docMk/>
            <pc:sldMk cId="256206026" sldId="299"/>
            <ac:spMk id="17" creationId="{F03044F8-5B63-4E0F-571A-23AC409FAAA0}"/>
          </ac:spMkLst>
        </pc:spChg>
        <pc:spChg chg="add mod">
          <ac:chgData name="Afra-Ishika Hossain" userId="S::afra-ishika.hossain@esme.fr::bb19e423-e72e-48c1-930a-181521b0876b" providerId="AD" clId="Web-{4C241320-9D05-AF92-3845-DCD5E9D3C3D9}" dt="2022-03-27T18:36:04.624" v="564" actId="1076"/>
          <ac:spMkLst>
            <pc:docMk/>
            <pc:sldMk cId="256206026" sldId="299"/>
            <ac:spMk id="18" creationId="{9D071401-6C45-6B1B-6BB8-3853884AF8C6}"/>
          </ac:spMkLst>
        </pc:spChg>
        <pc:spChg chg="del">
          <ac:chgData name="Afra-Ishika Hossain" userId="S::afra-ishika.hossain@esme.fr::bb19e423-e72e-48c1-930a-181521b0876b" providerId="AD" clId="Web-{4C241320-9D05-AF92-3845-DCD5E9D3C3D9}" dt="2022-03-27T18:32:03.758" v="427"/>
          <ac:spMkLst>
            <pc:docMk/>
            <pc:sldMk cId="256206026" sldId="299"/>
            <ac:spMk id="256" creationId="{00000000-0000-0000-0000-000000000000}"/>
          </ac:spMkLst>
        </pc:spChg>
        <pc:spChg chg="del">
          <ac:chgData name="Afra-Ishika Hossain" userId="S::afra-ishika.hossain@esme.fr::bb19e423-e72e-48c1-930a-181521b0876b" providerId="AD" clId="Web-{4C241320-9D05-AF92-3845-DCD5E9D3C3D9}" dt="2022-03-27T18:32:03.586" v="417"/>
          <ac:spMkLst>
            <pc:docMk/>
            <pc:sldMk cId="256206026" sldId="299"/>
            <ac:spMk id="260" creationId="{00000000-0000-0000-0000-000000000000}"/>
          </ac:spMkLst>
        </pc:spChg>
        <pc:spChg chg="del">
          <ac:chgData name="Afra-Ishika Hossain" userId="S::afra-ishika.hossain@esme.fr::bb19e423-e72e-48c1-930a-181521b0876b" providerId="AD" clId="Web-{4C241320-9D05-AF92-3845-DCD5E9D3C3D9}" dt="2022-03-27T18:32:03.727" v="423"/>
          <ac:spMkLst>
            <pc:docMk/>
            <pc:sldMk cId="256206026" sldId="299"/>
            <ac:spMk id="261" creationId="{00000000-0000-0000-0000-000000000000}"/>
          </ac:spMkLst>
        </pc:spChg>
        <pc:spChg chg="del">
          <ac:chgData name="Afra-Ishika Hossain" userId="S::afra-ishika.hossain@esme.fr::bb19e423-e72e-48c1-930a-181521b0876b" providerId="AD" clId="Web-{4C241320-9D05-AF92-3845-DCD5E9D3C3D9}" dt="2022-03-27T18:32:03.695" v="422"/>
          <ac:spMkLst>
            <pc:docMk/>
            <pc:sldMk cId="256206026" sldId="299"/>
            <ac:spMk id="262" creationId="{00000000-0000-0000-0000-000000000000}"/>
          </ac:spMkLst>
        </pc:spChg>
        <pc:spChg chg="del">
          <ac:chgData name="Afra-Ishika Hossain" userId="S::afra-ishika.hossain@esme.fr::bb19e423-e72e-48c1-930a-181521b0876b" providerId="AD" clId="Web-{4C241320-9D05-AF92-3845-DCD5E9D3C3D9}" dt="2022-03-27T18:32:03.649" v="421"/>
          <ac:spMkLst>
            <pc:docMk/>
            <pc:sldMk cId="256206026" sldId="299"/>
            <ac:spMk id="263" creationId="{00000000-0000-0000-0000-000000000000}"/>
          </ac:spMkLst>
        </pc:spChg>
        <pc:spChg chg="del">
          <ac:chgData name="Afra-Ishika Hossain" userId="S::afra-ishika.hossain@esme.fr::bb19e423-e72e-48c1-930a-181521b0876b" providerId="AD" clId="Web-{4C241320-9D05-AF92-3845-DCD5E9D3C3D9}" dt="2022-03-27T18:32:03.617" v="420"/>
          <ac:spMkLst>
            <pc:docMk/>
            <pc:sldMk cId="256206026" sldId="299"/>
            <ac:spMk id="264" creationId="{00000000-0000-0000-0000-000000000000}"/>
          </ac:spMkLst>
        </pc:spChg>
        <pc:spChg chg="del">
          <ac:chgData name="Afra-Ishika Hossain" userId="S::afra-ishika.hossain@esme.fr::bb19e423-e72e-48c1-930a-181521b0876b" providerId="AD" clId="Web-{4C241320-9D05-AF92-3845-DCD5E9D3C3D9}" dt="2022-03-27T18:32:03.617" v="419"/>
          <ac:spMkLst>
            <pc:docMk/>
            <pc:sldMk cId="256206026" sldId="299"/>
            <ac:spMk id="265" creationId="{00000000-0000-0000-0000-000000000000}"/>
          </ac:spMkLst>
        </pc:spChg>
        <pc:spChg chg="del">
          <ac:chgData name="Afra-Ishika Hossain" userId="S::afra-ishika.hossain@esme.fr::bb19e423-e72e-48c1-930a-181521b0876b" providerId="AD" clId="Web-{4C241320-9D05-AF92-3845-DCD5E9D3C3D9}" dt="2022-03-27T18:32:03.586" v="418"/>
          <ac:spMkLst>
            <pc:docMk/>
            <pc:sldMk cId="256206026" sldId="299"/>
            <ac:spMk id="266" creationId="{00000000-0000-0000-0000-000000000000}"/>
          </ac:spMkLst>
        </pc:spChg>
        <pc:spChg chg="del">
          <ac:chgData name="Afra-Ishika Hossain" userId="S::afra-ishika.hossain@esme.fr::bb19e423-e72e-48c1-930a-181521b0876b" providerId="AD" clId="Web-{4C241320-9D05-AF92-3845-DCD5E9D3C3D9}" dt="2022-03-27T18:32:03.570" v="416"/>
          <ac:spMkLst>
            <pc:docMk/>
            <pc:sldMk cId="256206026" sldId="299"/>
            <ac:spMk id="267" creationId="{00000000-0000-0000-0000-000000000000}"/>
          </ac:spMkLst>
        </pc:spChg>
        <pc:spChg chg="del">
          <ac:chgData name="Afra-Ishika Hossain" userId="S::afra-ishika.hossain@esme.fr::bb19e423-e72e-48c1-930a-181521b0876b" providerId="AD" clId="Web-{4C241320-9D05-AF92-3845-DCD5E9D3C3D9}" dt="2022-03-27T18:32:03.539" v="415"/>
          <ac:spMkLst>
            <pc:docMk/>
            <pc:sldMk cId="256206026" sldId="299"/>
            <ac:spMk id="268" creationId="{00000000-0000-0000-0000-000000000000}"/>
          </ac:spMkLst>
        </pc:spChg>
        <pc:picChg chg="add del mod modCrop">
          <ac:chgData name="Afra-Ishika Hossain" userId="S::afra-ishika.hossain@esme.fr::bb19e423-e72e-48c1-930a-181521b0876b" providerId="AD" clId="Web-{4C241320-9D05-AF92-3845-DCD5E9D3C3D9}" dt="2022-03-27T19:31:06.287" v="1038"/>
          <ac:picMkLst>
            <pc:docMk/>
            <pc:sldMk cId="256206026" sldId="299"/>
            <ac:picMk id="19" creationId="{4A43E639-A817-0C10-3950-B47630AA8333}"/>
          </ac:picMkLst>
        </pc:picChg>
        <pc:picChg chg="add mod modCrop">
          <ac:chgData name="Afra-Ishika Hossain" userId="S::afra-ishika.hossain@esme.fr::bb19e423-e72e-48c1-930a-181521b0876b" providerId="AD" clId="Web-{4C241320-9D05-AF92-3845-DCD5E9D3C3D9}" dt="2022-03-27T19:31:43.069" v="1047" actId="1076"/>
          <ac:picMkLst>
            <pc:docMk/>
            <pc:sldMk cId="256206026" sldId="299"/>
            <ac:picMk id="20" creationId="{5F2FCEF7-0E5D-9A91-2596-71F96374A039}"/>
          </ac:picMkLst>
        </pc:picChg>
        <pc:cxnChg chg="del">
          <ac:chgData name="Afra-Ishika Hossain" userId="S::afra-ishika.hossain@esme.fr::bb19e423-e72e-48c1-930a-181521b0876b" providerId="AD" clId="Web-{4C241320-9D05-AF92-3845-DCD5E9D3C3D9}" dt="2022-03-27T18:32:03.727" v="426"/>
          <ac:cxnSpMkLst>
            <pc:docMk/>
            <pc:sldMk cId="256206026" sldId="299"/>
            <ac:cxnSpMk id="257" creationId="{00000000-0000-0000-0000-000000000000}"/>
          </ac:cxnSpMkLst>
        </pc:cxnChg>
        <pc:cxnChg chg="del">
          <ac:chgData name="Afra-Ishika Hossain" userId="S::afra-ishika.hossain@esme.fr::bb19e423-e72e-48c1-930a-181521b0876b" providerId="AD" clId="Web-{4C241320-9D05-AF92-3845-DCD5E9D3C3D9}" dt="2022-03-27T18:32:03.727" v="425"/>
          <ac:cxnSpMkLst>
            <pc:docMk/>
            <pc:sldMk cId="256206026" sldId="299"/>
            <ac:cxnSpMk id="258" creationId="{00000000-0000-0000-0000-000000000000}"/>
          </ac:cxnSpMkLst>
        </pc:cxnChg>
        <pc:cxnChg chg="del mod">
          <ac:chgData name="Afra-Ishika Hossain" userId="S::afra-ishika.hossain@esme.fr::bb19e423-e72e-48c1-930a-181521b0876b" providerId="AD" clId="Web-{4C241320-9D05-AF92-3845-DCD5E9D3C3D9}" dt="2022-03-27T18:32:03.727" v="424"/>
          <ac:cxnSpMkLst>
            <pc:docMk/>
            <pc:sldMk cId="256206026" sldId="299"/>
            <ac:cxnSpMk id="259" creationId="{00000000-0000-0000-0000-000000000000}"/>
          </ac:cxnSpMkLst>
        </pc:cxnChg>
      </pc:sldChg>
      <pc:sldChg chg="addSp delSp modSp add replId">
        <pc:chgData name="Afra-Ishika Hossain" userId="S::afra-ishika.hossain@esme.fr::bb19e423-e72e-48c1-930a-181521b0876b" providerId="AD" clId="Web-{4C241320-9D05-AF92-3845-DCD5E9D3C3D9}" dt="2022-03-27T19:25:38.669" v="1019"/>
        <pc:sldMkLst>
          <pc:docMk/>
          <pc:sldMk cId="283048110" sldId="300"/>
        </pc:sldMkLst>
        <pc:spChg chg="add del mod">
          <ac:chgData name="Afra-Ishika Hossain" userId="S::afra-ishika.hossain@esme.fr::bb19e423-e72e-48c1-930a-181521b0876b" providerId="AD" clId="Web-{4C241320-9D05-AF92-3845-DCD5E9D3C3D9}" dt="2022-03-27T18:37:19.360" v="581"/>
          <ac:spMkLst>
            <pc:docMk/>
            <pc:sldMk cId="283048110" sldId="300"/>
            <ac:spMk id="3" creationId="{A7048243-72CC-B358-FD4E-33E0BA1421E2}"/>
          </ac:spMkLst>
        </pc:spChg>
        <pc:spChg chg="add del mod">
          <ac:chgData name="Afra-Ishika Hossain" userId="S::afra-ishika.hossain@esme.fr::bb19e423-e72e-48c1-930a-181521b0876b" providerId="AD" clId="Web-{4C241320-9D05-AF92-3845-DCD5E9D3C3D9}" dt="2022-03-27T18:37:19.360" v="580"/>
          <ac:spMkLst>
            <pc:docMk/>
            <pc:sldMk cId="283048110" sldId="300"/>
            <ac:spMk id="5" creationId="{EA324291-C329-AFEB-E720-F1C998B318E9}"/>
          </ac:spMkLst>
        </pc:spChg>
        <pc:spChg chg="add del mod">
          <ac:chgData name="Afra-Ishika Hossain" userId="S::afra-ishika.hossain@esme.fr::bb19e423-e72e-48c1-930a-181521b0876b" providerId="AD" clId="Web-{4C241320-9D05-AF92-3845-DCD5E9D3C3D9}" dt="2022-03-27T18:37:19.360" v="579"/>
          <ac:spMkLst>
            <pc:docMk/>
            <pc:sldMk cId="283048110" sldId="300"/>
            <ac:spMk id="7" creationId="{ED6EE3EF-B374-6212-3A0C-3B0FC60D2C8C}"/>
          </ac:spMkLst>
        </pc:spChg>
        <pc:spChg chg="add del mod">
          <ac:chgData name="Afra-Ishika Hossain" userId="S::afra-ishika.hossain@esme.fr::bb19e423-e72e-48c1-930a-181521b0876b" providerId="AD" clId="Web-{4C241320-9D05-AF92-3845-DCD5E9D3C3D9}" dt="2022-03-27T18:37:19.360" v="578"/>
          <ac:spMkLst>
            <pc:docMk/>
            <pc:sldMk cId="283048110" sldId="300"/>
            <ac:spMk id="9" creationId="{2ADBF9A4-0E4E-CAF4-5A03-BA632C9AC171}"/>
          </ac:spMkLst>
        </pc:spChg>
        <pc:spChg chg="add del mod">
          <ac:chgData name="Afra-Ishika Hossain" userId="S::afra-ishika.hossain@esme.fr::bb19e423-e72e-48c1-930a-181521b0876b" providerId="AD" clId="Web-{4C241320-9D05-AF92-3845-DCD5E9D3C3D9}" dt="2022-03-27T18:37:19.360" v="577"/>
          <ac:spMkLst>
            <pc:docMk/>
            <pc:sldMk cId="283048110" sldId="300"/>
            <ac:spMk id="11" creationId="{324BCA84-B4BD-7889-9A22-EB12D20DB8F6}"/>
          </ac:spMkLst>
        </pc:spChg>
        <pc:spChg chg="add mod">
          <ac:chgData name="Afra-Ishika Hossain" userId="S::afra-ishika.hossain@esme.fr::bb19e423-e72e-48c1-930a-181521b0876b" providerId="AD" clId="Web-{4C241320-9D05-AF92-3845-DCD5E9D3C3D9}" dt="2022-03-27T19:10:43.037" v="757" actId="1076"/>
          <ac:spMkLst>
            <pc:docMk/>
            <pc:sldMk cId="283048110" sldId="300"/>
            <ac:spMk id="12" creationId="{F79079A2-94BD-2D24-7249-C0DDD31A92C3}"/>
          </ac:spMkLst>
        </pc:spChg>
        <pc:spChg chg="add mod">
          <ac:chgData name="Afra-Ishika Hossain" userId="S::afra-ishika.hossain@esme.fr::bb19e423-e72e-48c1-930a-181521b0876b" providerId="AD" clId="Web-{4C241320-9D05-AF92-3845-DCD5E9D3C3D9}" dt="2022-03-27T19:10:46.756" v="758" actId="1076"/>
          <ac:spMkLst>
            <pc:docMk/>
            <pc:sldMk cId="283048110" sldId="300"/>
            <ac:spMk id="13" creationId="{A9E4EF98-6D28-BFA2-C058-F16C87650808}"/>
          </ac:spMkLst>
        </pc:spChg>
        <pc:spChg chg="del">
          <ac:chgData name="Afra-Ishika Hossain" userId="S::afra-ishika.hossain@esme.fr::bb19e423-e72e-48c1-930a-181521b0876b" providerId="AD" clId="Web-{4C241320-9D05-AF92-3845-DCD5E9D3C3D9}" dt="2022-03-27T18:37:09.860" v="574"/>
          <ac:spMkLst>
            <pc:docMk/>
            <pc:sldMk cId="283048110" sldId="300"/>
            <ac:spMk id="379" creationId="{00000000-0000-0000-0000-000000000000}"/>
          </ac:spMkLst>
        </pc:spChg>
        <pc:spChg chg="del">
          <ac:chgData name="Afra-Ishika Hossain" userId="S::afra-ishika.hossain@esme.fr::bb19e423-e72e-48c1-930a-181521b0876b" providerId="AD" clId="Web-{4C241320-9D05-AF92-3845-DCD5E9D3C3D9}" dt="2022-03-27T18:37:09.860" v="573"/>
          <ac:spMkLst>
            <pc:docMk/>
            <pc:sldMk cId="283048110" sldId="300"/>
            <ac:spMk id="380" creationId="{00000000-0000-0000-0000-000000000000}"/>
          </ac:spMkLst>
        </pc:spChg>
        <pc:spChg chg="del">
          <ac:chgData name="Afra-Ishika Hossain" userId="S::afra-ishika.hossain@esme.fr::bb19e423-e72e-48c1-930a-181521b0876b" providerId="AD" clId="Web-{4C241320-9D05-AF92-3845-DCD5E9D3C3D9}" dt="2022-03-27T18:37:09.828" v="572"/>
          <ac:spMkLst>
            <pc:docMk/>
            <pc:sldMk cId="283048110" sldId="300"/>
            <ac:spMk id="381" creationId="{00000000-0000-0000-0000-000000000000}"/>
          </ac:spMkLst>
        </pc:spChg>
        <pc:spChg chg="del">
          <ac:chgData name="Afra-Ishika Hossain" userId="S::afra-ishika.hossain@esme.fr::bb19e423-e72e-48c1-930a-181521b0876b" providerId="AD" clId="Web-{4C241320-9D05-AF92-3845-DCD5E9D3C3D9}" dt="2022-03-27T18:37:09.828" v="571"/>
          <ac:spMkLst>
            <pc:docMk/>
            <pc:sldMk cId="283048110" sldId="300"/>
            <ac:spMk id="382" creationId="{00000000-0000-0000-0000-000000000000}"/>
          </ac:spMkLst>
        </pc:spChg>
        <pc:spChg chg="del">
          <ac:chgData name="Afra-Ishika Hossain" userId="S::afra-ishika.hossain@esme.fr::bb19e423-e72e-48c1-930a-181521b0876b" providerId="AD" clId="Web-{4C241320-9D05-AF92-3845-DCD5E9D3C3D9}" dt="2022-03-27T18:37:09.797" v="570"/>
          <ac:spMkLst>
            <pc:docMk/>
            <pc:sldMk cId="283048110" sldId="300"/>
            <ac:spMk id="383" creationId="{00000000-0000-0000-0000-000000000000}"/>
          </ac:spMkLst>
        </pc:spChg>
        <pc:spChg chg="del">
          <ac:chgData name="Afra-Ishika Hossain" userId="S::afra-ishika.hossain@esme.fr::bb19e423-e72e-48c1-930a-181521b0876b" providerId="AD" clId="Web-{4C241320-9D05-AF92-3845-DCD5E9D3C3D9}" dt="2022-03-27T18:37:09.766" v="569"/>
          <ac:spMkLst>
            <pc:docMk/>
            <pc:sldMk cId="283048110" sldId="300"/>
            <ac:spMk id="384" creationId="{00000000-0000-0000-0000-000000000000}"/>
          </ac:spMkLst>
        </pc:spChg>
        <pc:spChg chg="del">
          <ac:chgData name="Afra-Ishika Hossain" userId="S::afra-ishika.hossain@esme.fr::bb19e423-e72e-48c1-930a-181521b0876b" providerId="AD" clId="Web-{4C241320-9D05-AF92-3845-DCD5E9D3C3D9}" dt="2022-03-27T18:37:09.735" v="568"/>
          <ac:spMkLst>
            <pc:docMk/>
            <pc:sldMk cId="283048110" sldId="300"/>
            <ac:spMk id="385" creationId="{00000000-0000-0000-0000-000000000000}"/>
          </ac:spMkLst>
        </pc:spChg>
        <pc:graphicFrameChg chg="add mod modGraphic">
          <ac:chgData name="Afra-Ishika Hossain" userId="S::afra-ishika.hossain@esme.fr::bb19e423-e72e-48c1-930a-181521b0876b" providerId="AD" clId="Web-{4C241320-9D05-AF92-3845-DCD5E9D3C3D9}" dt="2022-03-27T19:25:38.669" v="1019"/>
          <ac:graphicFrameMkLst>
            <pc:docMk/>
            <pc:sldMk cId="283048110" sldId="300"/>
            <ac:graphicFrameMk id="14" creationId="{5FE1CCE0-0F35-FE22-3135-CAE6D0A6A68C}"/>
          </ac:graphicFrameMkLst>
        </pc:graphicFrameChg>
        <pc:cxnChg chg="del">
          <ac:chgData name="Afra-Ishika Hossain" userId="S::afra-ishika.hossain@esme.fr::bb19e423-e72e-48c1-930a-181521b0876b" providerId="AD" clId="Web-{4C241320-9D05-AF92-3845-DCD5E9D3C3D9}" dt="2022-03-27T18:37:11.282" v="575"/>
          <ac:cxnSpMkLst>
            <pc:docMk/>
            <pc:sldMk cId="283048110" sldId="300"/>
            <ac:cxnSpMk id="377" creationId="{00000000-0000-0000-0000-000000000000}"/>
          </ac:cxnSpMkLst>
        </pc:cxnChg>
        <pc:cxnChg chg="del">
          <ac:chgData name="Afra-Ishika Hossain" userId="S::afra-ishika.hossain@esme.fr::bb19e423-e72e-48c1-930a-181521b0876b" providerId="AD" clId="Web-{4C241320-9D05-AF92-3845-DCD5E9D3C3D9}" dt="2022-03-27T18:37:13.391" v="576"/>
          <ac:cxnSpMkLst>
            <pc:docMk/>
            <pc:sldMk cId="283048110" sldId="300"/>
            <ac:cxnSpMk id="378" creationId="{00000000-0000-0000-0000-000000000000}"/>
          </ac:cxnSpMkLst>
        </pc:cxnChg>
      </pc:sldChg>
      <pc:sldChg chg="add del">
        <pc:chgData name="Afra-Ishika Hossain" userId="S::afra-ishika.hossain@esme.fr::bb19e423-e72e-48c1-930a-181521b0876b" providerId="AD" clId="Web-{4C241320-9D05-AF92-3845-DCD5E9D3C3D9}" dt="2022-03-27T18:37:24.766" v="583"/>
        <pc:sldMkLst>
          <pc:docMk/>
          <pc:sldMk cId="96768979" sldId="301"/>
        </pc:sldMkLst>
      </pc:sldChg>
      <pc:sldChg chg="addSp delSp modSp add">
        <pc:chgData name="Afra-Ishika Hossain" userId="S::afra-ishika.hossain@esme.fr::bb19e423-e72e-48c1-930a-181521b0876b" providerId="AD" clId="Web-{4C241320-9D05-AF92-3845-DCD5E9D3C3D9}" dt="2022-03-27T19:35:23.950" v="1052"/>
        <pc:sldMkLst>
          <pc:docMk/>
          <pc:sldMk cId="2736029464" sldId="301"/>
        </pc:sldMkLst>
        <pc:spChg chg="add del mod">
          <ac:chgData name="Afra-Ishika Hossain" userId="S::afra-ishika.hossain@esme.fr::bb19e423-e72e-48c1-930a-181521b0876b" providerId="AD" clId="Web-{4C241320-9D05-AF92-3845-DCD5E9D3C3D9}" dt="2022-03-27T18:59:03.784" v="614"/>
          <ac:spMkLst>
            <pc:docMk/>
            <pc:sldMk cId="2736029464" sldId="301"/>
            <ac:spMk id="3" creationId="{CDF7D743-C968-11A3-F107-3329FC80C052}"/>
          </ac:spMkLst>
        </pc:spChg>
        <pc:spChg chg="add del mod">
          <ac:chgData name="Afra-Ishika Hossain" userId="S::afra-ishika.hossain@esme.fr::bb19e423-e72e-48c1-930a-181521b0876b" providerId="AD" clId="Web-{4C241320-9D05-AF92-3845-DCD5E9D3C3D9}" dt="2022-03-27T18:59:09.472" v="617"/>
          <ac:spMkLst>
            <pc:docMk/>
            <pc:sldMk cId="2736029464" sldId="301"/>
            <ac:spMk id="5" creationId="{E90E6383-5F89-9A7E-1AA2-5C64E8F92FE1}"/>
          </ac:spMkLst>
        </pc:spChg>
        <pc:spChg chg="add mod">
          <ac:chgData name="Afra-Ishika Hossain" userId="S::afra-ishika.hossain@esme.fr::bb19e423-e72e-48c1-930a-181521b0876b" providerId="AD" clId="Web-{4C241320-9D05-AF92-3845-DCD5E9D3C3D9}" dt="2022-03-27T19:05:31.044" v="690" actId="1076"/>
          <ac:spMkLst>
            <pc:docMk/>
            <pc:sldMk cId="2736029464" sldId="301"/>
            <ac:spMk id="6" creationId="{C3B60063-EF5F-C09D-651F-C9483B523509}"/>
          </ac:spMkLst>
        </pc:spChg>
        <pc:spChg chg="add mod">
          <ac:chgData name="Afra-Ishika Hossain" userId="S::afra-ishika.hossain@esme.fr::bb19e423-e72e-48c1-930a-181521b0876b" providerId="AD" clId="Web-{4C241320-9D05-AF92-3845-DCD5E9D3C3D9}" dt="2022-03-27T19:06:11.998" v="708" actId="1076"/>
          <ac:spMkLst>
            <pc:docMk/>
            <pc:sldMk cId="2736029464" sldId="301"/>
            <ac:spMk id="7" creationId="{C6406D7B-4C2D-6A24-DC96-94966E24312D}"/>
          </ac:spMkLst>
        </pc:spChg>
        <pc:spChg chg="add del mod">
          <ac:chgData name="Afra-Ishika Hossain" userId="S::afra-ishika.hossain@esme.fr::bb19e423-e72e-48c1-930a-181521b0876b" providerId="AD" clId="Web-{4C241320-9D05-AF92-3845-DCD5E9D3C3D9}" dt="2022-03-27T19:35:22.700" v="1050"/>
          <ac:spMkLst>
            <pc:docMk/>
            <pc:sldMk cId="2736029464" sldId="301"/>
            <ac:spMk id="8" creationId="{18C77485-03D9-553A-EB5B-8006FEDDB2C7}"/>
          </ac:spMkLst>
        </pc:spChg>
        <pc:spChg chg="del">
          <ac:chgData name="Afra-Ishika Hossain" userId="S::afra-ishika.hossain@esme.fr::bb19e423-e72e-48c1-930a-181521b0876b" providerId="AD" clId="Web-{4C241320-9D05-AF92-3845-DCD5E9D3C3D9}" dt="2022-03-27T18:58:59.065" v="613"/>
          <ac:spMkLst>
            <pc:docMk/>
            <pc:sldMk cId="2736029464" sldId="301"/>
            <ac:spMk id="187" creationId="{00000000-0000-0000-0000-000000000000}"/>
          </ac:spMkLst>
        </pc:spChg>
        <pc:spChg chg="del mod">
          <ac:chgData name="Afra-Ishika Hossain" userId="S::afra-ishika.hossain@esme.fr::bb19e423-e72e-48c1-930a-181521b0876b" providerId="AD" clId="Web-{4C241320-9D05-AF92-3845-DCD5E9D3C3D9}" dt="2022-03-27T18:59:06.940" v="616"/>
          <ac:spMkLst>
            <pc:docMk/>
            <pc:sldMk cId="2736029464" sldId="301"/>
            <ac:spMk id="188" creationId="{00000000-0000-0000-0000-000000000000}"/>
          </ac:spMkLst>
        </pc:spChg>
        <pc:cxnChg chg="del mod">
          <ac:chgData name="Afra-Ishika Hossain" userId="S::afra-ishika.hossain@esme.fr::bb19e423-e72e-48c1-930a-181521b0876b" providerId="AD" clId="Web-{4C241320-9D05-AF92-3845-DCD5E9D3C3D9}" dt="2022-03-27T19:35:22.747" v="1051"/>
          <ac:cxnSpMkLst>
            <pc:docMk/>
            <pc:sldMk cId="2736029464" sldId="301"/>
            <ac:cxnSpMk id="189" creationId="{00000000-0000-0000-0000-000000000000}"/>
          </ac:cxnSpMkLst>
        </pc:cxnChg>
        <pc:cxnChg chg="del mod">
          <ac:chgData name="Afra-Ishika Hossain" userId="S::afra-ishika.hossain@esme.fr::bb19e423-e72e-48c1-930a-181521b0876b" providerId="AD" clId="Web-{4C241320-9D05-AF92-3845-DCD5E9D3C3D9}" dt="2022-03-27T19:35:23.950" v="1052"/>
          <ac:cxnSpMkLst>
            <pc:docMk/>
            <pc:sldMk cId="2736029464" sldId="301"/>
            <ac:cxnSpMk id="190" creationId="{00000000-0000-0000-0000-000000000000}"/>
          </ac:cxnSpMkLst>
        </pc:cxnChg>
      </pc:sldChg>
      <pc:sldChg chg="delSp modSp add del replId">
        <pc:chgData name="Afra-Ishika Hossain" userId="S::afra-ishika.hossain@esme.fr::bb19e423-e72e-48c1-930a-181521b0876b" providerId="AD" clId="Web-{4C241320-9D05-AF92-3845-DCD5E9D3C3D9}" dt="2022-03-27T19:36:52.671" v="1064"/>
        <pc:sldMkLst>
          <pc:docMk/>
          <pc:sldMk cId="3320923000" sldId="302"/>
        </pc:sldMkLst>
        <pc:spChg chg="mod">
          <ac:chgData name="Afra-Ishika Hossain" userId="S::afra-ishika.hossain@esme.fr::bb19e423-e72e-48c1-930a-181521b0876b" providerId="AD" clId="Web-{4C241320-9D05-AF92-3845-DCD5E9D3C3D9}" dt="2022-03-27T19:36:31.905" v="1055" actId="20577"/>
          <ac:spMkLst>
            <pc:docMk/>
            <pc:sldMk cId="3320923000" sldId="302"/>
            <ac:spMk id="5" creationId="{57B080AC-6742-57E2-534A-279668D4502B}"/>
          </ac:spMkLst>
        </pc:spChg>
        <pc:spChg chg="mod">
          <ac:chgData name="Afra-Ishika Hossain" userId="S::afra-ishika.hossain@esme.fr::bb19e423-e72e-48c1-930a-181521b0876b" providerId="AD" clId="Web-{4C241320-9D05-AF92-3845-DCD5E9D3C3D9}" dt="2022-03-27T19:36:36.390" v="1056" actId="20577"/>
          <ac:spMkLst>
            <pc:docMk/>
            <pc:sldMk cId="3320923000" sldId="302"/>
            <ac:spMk id="6" creationId="{7FD7EDD3-33DA-4459-B3F6-0A46BD318917}"/>
          </ac:spMkLst>
        </pc:spChg>
        <pc:spChg chg="del">
          <ac:chgData name="Afra-Ishika Hossain" userId="S::afra-ishika.hossain@esme.fr::bb19e423-e72e-48c1-930a-181521b0876b" providerId="AD" clId="Web-{4C241320-9D05-AF92-3845-DCD5E9D3C3D9}" dt="2022-03-27T19:36:38.374" v="1059"/>
          <ac:spMkLst>
            <pc:docMk/>
            <pc:sldMk cId="3320923000" sldId="302"/>
            <ac:spMk id="9" creationId="{5CF74120-5C47-6E7B-365E-FF681B8B559F}"/>
          </ac:spMkLst>
        </pc:spChg>
        <pc:spChg chg="del">
          <ac:chgData name="Afra-Ishika Hossain" userId="S::afra-ishika.hossain@esme.fr::bb19e423-e72e-48c1-930a-181521b0876b" providerId="AD" clId="Web-{4C241320-9D05-AF92-3845-DCD5E9D3C3D9}" dt="2022-03-27T19:36:38.374" v="1057"/>
          <ac:spMkLst>
            <pc:docMk/>
            <pc:sldMk cId="3320923000" sldId="302"/>
            <ac:spMk id="10" creationId="{1317411B-6452-A02F-9D86-53FB7D56D0C8}"/>
          </ac:spMkLst>
        </pc:spChg>
        <pc:spChg chg="del">
          <ac:chgData name="Afra-Ishika Hossain" userId="S::afra-ishika.hossain@esme.fr::bb19e423-e72e-48c1-930a-181521b0876b" providerId="AD" clId="Web-{4C241320-9D05-AF92-3845-DCD5E9D3C3D9}" dt="2022-03-27T19:36:38.374" v="1058"/>
          <ac:spMkLst>
            <pc:docMk/>
            <pc:sldMk cId="3320923000" sldId="302"/>
            <ac:spMk id="30" creationId="{BA8D8536-2BAA-0ACC-2DF1-75F4B9C7E100}"/>
          </ac:spMkLst>
        </pc:spChg>
        <pc:spChg chg="del">
          <ac:chgData name="Afra-Ishika Hossain" userId="S::afra-ishika.hossain@esme.fr::bb19e423-e72e-48c1-930a-181521b0876b" providerId="AD" clId="Web-{4C241320-9D05-AF92-3845-DCD5E9D3C3D9}" dt="2022-03-27T19:36:41.905" v="1062"/>
          <ac:spMkLst>
            <pc:docMk/>
            <pc:sldMk cId="3320923000" sldId="302"/>
            <ac:spMk id="33" creationId="{E044038E-244F-0A35-C26D-308F69519B8E}"/>
          </ac:spMkLst>
        </pc:spChg>
        <pc:picChg chg="del">
          <ac:chgData name="Afra-Ishika Hossain" userId="S::afra-ishika.hossain@esme.fr::bb19e423-e72e-48c1-930a-181521b0876b" providerId="AD" clId="Web-{4C241320-9D05-AF92-3845-DCD5E9D3C3D9}" dt="2022-03-27T19:36:38.374" v="1061"/>
          <ac:picMkLst>
            <pc:docMk/>
            <pc:sldMk cId="3320923000" sldId="302"/>
            <ac:picMk id="8" creationId="{83A742C0-BA2F-A55D-4BCB-37D3F3C9DE6A}"/>
          </ac:picMkLst>
        </pc:picChg>
        <pc:picChg chg="del">
          <ac:chgData name="Afra-Ishika Hossain" userId="S::afra-ishika.hossain@esme.fr::bb19e423-e72e-48c1-930a-181521b0876b" providerId="AD" clId="Web-{4C241320-9D05-AF92-3845-DCD5E9D3C3D9}" dt="2022-03-27T19:36:38.374" v="1060"/>
          <ac:picMkLst>
            <pc:docMk/>
            <pc:sldMk cId="3320923000" sldId="302"/>
            <ac:picMk id="28" creationId="{BBD5EFAD-0566-75CC-035B-52EDA9074E93}"/>
          </ac:picMkLst>
        </pc:picChg>
        <pc:cxnChg chg="del">
          <ac:chgData name="Afra-Ishika Hossain" userId="S::afra-ishika.hossain@esme.fr::bb19e423-e72e-48c1-930a-181521b0876b" providerId="AD" clId="Web-{4C241320-9D05-AF92-3845-DCD5E9D3C3D9}" dt="2022-03-27T19:36:42.468" v="1063"/>
          <ac:cxnSpMkLst>
            <pc:docMk/>
            <pc:sldMk cId="3320923000" sldId="302"/>
            <ac:cxnSpMk id="7" creationId="{987A393D-46D5-6A99-E181-9ECCA64B4D5D}"/>
          </ac:cxnSpMkLst>
        </pc:cxnChg>
      </pc:sldChg>
    </pc:docChg>
  </pc:docChgLst>
  <pc:docChgLst>
    <pc:chgData name="Utilisateur invité" userId="S::urn:spo:anon#c80199409ad1dc5ce92ce989dae66fc181b2c96b2f65d9896083af1ce551e2e3::" providerId="AD" clId="Web-{C273CB6B-4EF7-BC38-0A57-95DE99DFBBF0}"/>
    <pc:docChg chg="modSld">
      <pc:chgData name="Utilisateur invité" userId="S::urn:spo:anon#c80199409ad1dc5ce92ce989dae66fc181b2c96b2f65d9896083af1ce551e2e3::" providerId="AD" clId="Web-{C273CB6B-4EF7-BC38-0A57-95DE99DFBBF0}" dt="2022-03-27T22:25:15.199" v="66"/>
      <pc:docMkLst>
        <pc:docMk/>
      </pc:docMkLst>
      <pc:sldChg chg="modSp modNotes">
        <pc:chgData name="Utilisateur invité" userId="S::urn:spo:anon#c80199409ad1dc5ce92ce989dae66fc181b2c96b2f65d9896083af1ce551e2e3::" providerId="AD" clId="Web-{C273CB6B-4EF7-BC38-0A57-95DE99DFBBF0}" dt="2022-03-27T22:25:15.199" v="66"/>
        <pc:sldMkLst>
          <pc:docMk/>
          <pc:sldMk cId="256206026" sldId="299"/>
        </pc:sldMkLst>
        <pc:picChg chg="mod">
          <ac:chgData name="Utilisateur invité" userId="S::urn:spo:anon#c80199409ad1dc5ce92ce989dae66fc181b2c96b2f65d9896083af1ce551e2e3::" providerId="AD" clId="Web-{C273CB6B-4EF7-BC38-0A57-95DE99DFBBF0}" dt="2022-03-27T22:13:05.432" v="0" actId="1076"/>
          <ac:picMkLst>
            <pc:docMk/>
            <pc:sldMk cId="256206026" sldId="299"/>
            <ac:picMk id="20" creationId="{5F2FCEF7-0E5D-9A91-2596-71F96374A039}"/>
          </ac:picMkLst>
        </pc:picChg>
      </pc:sldChg>
      <pc:sldChg chg="modSp">
        <pc:chgData name="Utilisateur invité" userId="S::urn:spo:anon#c80199409ad1dc5ce92ce989dae66fc181b2c96b2f65d9896083af1ce551e2e3::" providerId="AD" clId="Web-{C273CB6B-4EF7-BC38-0A57-95DE99DFBBF0}" dt="2022-03-27T22:24:41.182" v="58" actId="20577"/>
        <pc:sldMkLst>
          <pc:docMk/>
          <pc:sldMk cId="283048110" sldId="300"/>
        </pc:sldMkLst>
        <pc:graphicFrameChg chg="modGraphic">
          <ac:chgData name="Utilisateur invité" userId="S::urn:spo:anon#c80199409ad1dc5ce92ce989dae66fc181b2c96b2f65d9896083af1ce551e2e3::" providerId="AD" clId="Web-{C273CB6B-4EF7-BC38-0A57-95DE99DFBBF0}" dt="2022-03-27T22:24:41.182" v="58" actId="20577"/>
          <ac:graphicFrameMkLst>
            <pc:docMk/>
            <pc:sldMk cId="283048110" sldId="300"/>
            <ac:graphicFrameMk id="14" creationId="{5FE1CCE0-0F35-FE22-3135-CAE6D0A6A68C}"/>
          </ac:graphicFrameMkLst>
        </pc:graphicFrameChg>
      </pc:sldChg>
      <pc:sldChg chg="modNotes">
        <pc:chgData name="Utilisateur invité" userId="S::urn:spo:anon#c80199409ad1dc5ce92ce989dae66fc181b2c96b2f65d9896083af1ce551e2e3::" providerId="AD" clId="Web-{C273CB6B-4EF7-BC38-0A57-95DE99DFBBF0}" dt="2022-03-27T22:24:08.307" v="53"/>
        <pc:sldMkLst>
          <pc:docMk/>
          <pc:sldMk cId="2736029464" sldId="301"/>
        </pc:sldMkLst>
      </pc:sldChg>
    </pc:docChg>
  </pc:docChgLst>
  <pc:docChgLst>
    <pc:chgData name="Utilisateur invité" userId="S::urn:spo:anon#c80199409ad1dc5ce92ce989dae66fc181b2c96b2f65d9896083af1ce551e2e3::" providerId="AD" clId="Web-{ECB7CEDB-BF4C-6AFD-47D4-A5FE513AB243}"/>
    <pc:docChg chg="addSld delSld modSld sldOrd">
      <pc:chgData name="Utilisateur invité" userId="S::urn:spo:anon#c80199409ad1dc5ce92ce989dae66fc181b2c96b2f65d9896083af1ce551e2e3::" providerId="AD" clId="Web-{ECB7CEDB-BF4C-6AFD-47D4-A5FE513AB243}" dt="2022-03-28T14:28:20.706" v="311" actId="20577"/>
      <pc:docMkLst>
        <pc:docMk/>
      </pc:docMkLst>
      <pc:sldChg chg="addSp delSp modSp">
        <pc:chgData name="Utilisateur invité" userId="S::urn:spo:anon#c80199409ad1dc5ce92ce989dae66fc181b2c96b2f65d9896083af1ce551e2e3::" providerId="AD" clId="Web-{ECB7CEDB-BF4C-6AFD-47D4-A5FE513AB243}" dt="2022-03-28T14:12:56.087" v="250" actId="14100"/>
        <pc:sldMkLst>
          <pc:docMk/>
          <pc:sldMk cId="2736029464" sldId="301"/>
        </pc:sldMkLst>
        <pc:graphicFrameChg chg="add del mod modGraphic">
          <ac:chgData name="Utilisateur invité" userId="S::urn:spo:anon#c80199409ad1dc5ce92ce989dae66fc181b2c96b2f65d9896083af1ce551e2e3::" providerId="AD" clId="Web-{ECB7CEDB-BF4C-6AFD-47D4-A5FE513AB243}" dt="2022-03-28T14:10:49.053" v="222"/>
          <ac:graphicFrameMkLst>
            <pc:docMk/>
            <pc:sldMk cId="2736029464" sldId="301"/>
            <ac:graphicFrameMk id="2" creationId="{5AF41FF8-C7EE-649E-C9D9-E8CD3427D3D9}"/>
          </ac:graphicFrameMkLst>
        </pc:graphicFrameChg>
        <pc:graphicFrameChg chg="add mod modGraphic">
          <ac:chgData name="Utilisateur invité" userId="S::urn:spo:anon#c80199409ad1dc5ce92ce989dae66fc181b2c96b2f65d9896083af1ce551e2e3::" providerId="AD" clId="Web-{ECB7CEDB-BF4C-6AFD-47D4-A5FE513AB243}" dt="2022-03-28T14:12:56.087" v="250" actId="14100"/>
          <ac:graphicFrameMkLst>
            <pc:docMk/>
            <pc:sldMk cId="2736029464" sldId="301"/>
            <ac:graphicFrameMk id="11" creationId="{50AD870C-8471-FCF9-A101-EA014A29162C}"/>
          </ac:graphicFrameMkLst>
        </pc:graphicFrameChg>
      </pc:sldChg>
      <pc:sldChg chg="modSp ord">
        <pc:chgData name="Utilisateur invité" userId="S::urn:spo:anon#c80199409ad1dc5ce92ce989dae66fc181b2c96b2f65d9896083af1ce551e2e3::" providerId="AD" clId="Web-{ECB7CEDB-BF4C-6AFD-47D4-A5FE513AB243}" dt="2022-03-28T14:28:20.706" v="311" actId="20577"/>
        <pc:sldMkLst>
          <pc:docMk/>
          <pc:sldMk cId="109577842" sldId="302"/>
        </pc:sldMkLst>
        <pc:spChg chg="mod">
          <ac:chgData name="Utilisateur invité" userId="S::urn:spo:anon#c80199409ad1dc5ce92ce989dae66fc181b2c96b2f65d9896083af1ce551e2e3::" providerId="AD" clId="Web-{ECB7CEDB-BF4C-6AFD-47D4-A5FE513AB243}" dt="2022-03-28T14:20:00.380" v="256" actId="20577"/>
          <ac:spMkLst>
            <pc:docMk/>
            <pc:sldMk cId="109577842" sldId="302"/>
            <ac:spMk id="5" creationId="{57B080AC-6742-57E2-534A-279668D4502B}"/>
          </ac:spMkLst>
        </pc:spChg>
        <pc:spChg chg="mod">
          <ac:chgData name="Utilisateur invité" userId="S::urn:spo:anon#c80199409ad1dc5ce92ce989dae66fc181b2c96b2f65d9896083af1ce551e2e3::" providerId="AD" clId="Web-{ECB7CEDB-BF4C-6AFD-47D4-A5FE513AB243}" dt="2022-03-28T14:20:14.302" v="266" actId="20577"/>
          <ac:spMkLst>
            <pc:docMk/>
            <pc:sldMk cId="109577842" sldId="302"/>
            <ac:spMk id="6" creationId="{7FD7EDD3-33DA-4459-B3F6-0A46BD318917}"/>
          </ac:spMkLst>
        </pc:spChg>
        <pc:spChg chg="mod">
          <ac:chgData name="Utilisateur invité" userId="S::urn:spo:anon#c80199409ad1dc5ce92ce989dae66fc181b2c96b2f65d9896083af1ce551e2e3::" providerId="AD" clId="Web-{ECB7CEDB-BF4C-6AFD-47D4-A5FE513AB243}" dt="2022-03-28T14:27:31.814" v="291" actId="20577"/>
          <ac:spMkLst>
            <pc:docMk/>
            <pc:sldMk cId="109577842" sldId="302"/>
            <ac:spMk id="807" creationId="{B9AD345E-DF3E-A42E-9D24-162D16E1D2E2}"/>
          </ac:spMkLst>
        </pc:spChg>
        <pc:spChg chg="mod">
          <ac:chgData name="Utilisateur invité" userId="S::urn:spo:anon#c80199409ad1dc5ce92ce989dae66fc181b2c96b2f65d9896083af1ce551e2e3::" providerId="AD" clId="Web-{ECB7CEDB-BF4C-6AFD-47D4-A5FE513AB243}" dt="2022-03-28T14:20:33.147" v="272" actId="20577"/>
          <ac:spMkLst>
            <pc:docMk/>
            <pc:sldMk cId="109577842" sldId="302"/>
            <ac:spMk id="808" creationId="{E11F5520-350F-6B51-6A70-80BB37D2015C}"/>
          </ac:spMkLst>
        </pc:spChg>
        <pc:spChg chg="mod">
          <ac:chgData name="Utilisateur invité" userId="S::urn:spo:anon#c80199409ad1dc5ce92ce989dae66fc181b2c96b2f65d9896083af1ce551e2e3::" providerId="AD" clId="Web-{ECB7CEDB-BF4C-6AFD-47D4-A5FE513AB243}" dt="2022-03-28T14:28:20.706" v="311" actId="20577"/>
          <ac:spMkLst>
            <pc:docMk/>
            <pc:sldMk cId="109577842" sldId="302"/>
            <ac:spMk id="809" creationId="{6C77D4B0-0323-F326-7ED4-2EBC0D6B990F}"/>
          </ac:spMkLst>
        </pc:spChg>
        <pc:spChg chg="mod">
          <ac:chgData name="Utilisateur invité" userId="S::urn:spo:anon#c80199409ad1dc5ce92ce989dae66fc181b2c96b2f65d9896083af1ce551e2e3::" providerId="AD" clId="Web-{ECB7CEDB-BF4C-6AFD-47D4-A5FE513AB243}" dt="2022-03-28T14:28:05.628" v="302" actId="20577"/>
          <ac:spMkLst>
            <pc:docMk/>
            <pc:sldMk cId="109577842" sldId="302"/>
            <ac:spMk id="811" creationId="{D2B2BEB7-C1A0-3AC2-93DC-7289D34FCFB3}"/>
          </ac:spMkLst>
        </pc:spChg>
      </pc:sldChg>
      <pc:sldChg chg="addSp delSp modSp add del replId modNotes">
        <pc:chgData name="Utilisateur invité" userId="S::urn:spo:anon#c80199409ad1dc5ce92ce989dae66fc181b2c96b2f65d9896083af1ce551e2e3::" providerId="AD" clId="Web-{ECB7CEDB-BF4C-6AFD-47D4-A5FE513AB243}" dt="2022-03-28T14:19:42.583" v="254"/>
        <pc:sldMkLst>
          <pc:docMk/>
          <pc:sldMk cId="3735596595" sldId="311"/>
        </pc:sldMkLst>
        <pc:spChg chg="mod">
          <ac:chgData name="Utilisateur invité" userId="S::urn:spo:anon#c80199409ad1dc5ce92ce989dae66fc181b2c96b2f65d9896083af1ce551e2e3::" providerId="AD" clId="Web-{ECB7CEDB-BF4C-6AFD-47D4-A5FE513AB243}" dt="2022-03-28T13:50:44.285" v="11" actId="20577"/>
          <ac:spMkLst>
            <pc:docMk/>
            <pc:sldMk cId="3735596595" sldId="311"/>
            <ac:spMk id="6" creationId="{C3B60063-EF5F-C09D-651F-C9483B523509}"/>
          </ac:spMkLst>
        </pc:spChg>
        <pc:spChg chg="mod">
          <ac:chgData name="Utilisateur invité" userId="S::urn:spo:anon#c80199409ad1dc5ce92ce989dae66fc181b2c96b2f65d9896083af1ce551e2e3::" providerId="AD" clId="Web-{ECB7CEDB-BF4C-6AFD-47D4-A5FE513AB243}" dt="2022-03-28T13:50:23.269" v="10" actId="20577"/>
          <ac:spMkLst>
            <pc:docMk/>
            <pc:sldMk cId="3735596595" sldId="311"/>
            <ac:spMk id="7" creationId="{C6406D7B-4C2D-6A24-DC96-94966E24312D}"/>
          </ac:spMkLst>
        </pc:spChg>
        <pc:graphicFrameChg chg="add del mod modGraphic">
          <ac:chgData name="Utilisateur invité" userId="S::urn:spo:anon#c80199409ad1dc5ce92ce989dae66fc181b2c96b2f65d9896083af1ce551e2e3::" providerId="AD" clId="Web-{ECB7CEDB-BF4C-6AFD-47D4-A5FE513AB243}" dt="2022-03-28T14:14:50.778" v="252"/>
          <ac:graphicFrameMkLst>
            <pc:docMk/>
            <pc:sldMk cId="3735596595" sldId="311"/>
            <ac:graphicFrameMk id="2" creationId="{17EFFCC8-D3D9-2E2A-D3E2-61D1C4D3214B}"/>
          </ac:graphicFrameMkLst>
        </pc:graphicFrameChg>
      </pc:sldChg>
    </pc:docChg>
  </pc:docChgLst>
  <pc:docChgLst>
    <pc:chgData name="Utilisateur invité" userId="S::urn:spo:anon#c80199409ad1dc5ce92ce989dae66fc181b2c96b2f65d9896083af1ce551e2e3::" providerId="AD" clId="Web-{B196BB71-0EC7-C113-ECD2-A9FB3421B519}"/>
    <pc:docChg chg="modSld">
      <pc:chgData name="Utilisateur invité" userId="S::urn:spo:anon#c80199409ad1dc5ce92ce989dae66fc181b2c96b2f65d9896083af1ce551e2e3::" providerId="AD" clId="Web-{B196BB71-0EC7-C113-ECD2-A9FB3421B519}" dt="2022-03-27T22:20:37.363" v="78"/>
      <pc:docMkLst>
        <pc:docMk/>
      </pc:docMkLst>
      <pc:sldChg chg="modNotes">
        <pc:chgData name="Utilisateur invité" userId="S::urn:spo:anon#c80199409ad1dc5ce92ce989dae66fc181b2c96b2f65d9896083af1ce551e2e3::" providerId="AD" clId="Web-{B196BB71-0EC7-C113-ECD2-A9FB3421B519}" dt="2022-03-27T22:20:37.363" v="78"/>
        <pc:sldMkLst>
          <pc:docMk/>
          <pc:sldMk cId="256206026" sldId="299"/>
        </pc:sldMkLst>
      </pc:sldChg>
      <pc:sldChg chg="modNotes">
        <pc:chgData name="Utilisateur invité" userId="S::urn:spo:anon#c80199409ad1dc5ce92ce989dae66fc181b2c96b2f65d9896083af1ce551e2e3::" providerId="AD" clId="Web-{B196BB71-0EC7-C113-ECD2-A9FB3421B519}" dt="2022-03-27T22:18:49.044" v="76"/>
        <pc:sldMkLst>
          <pc:docMk/>
          <pc:sldMk cId="2736029464" sldId="301"/>
        </pc:sldMkLst>
      </pc:sldChg>
    </pc:docChg>
  </pc:docChgLst>
  <pc:docChgLst>
    <pc:chgData name="Utilisateur invité" userId="S::urn:spo:anon#c80199409ad1dc5ce92ce989dae66fc181b2c96b2f65d9896083af1ce551e2e3::" providerId="AD" clId="Web-{4FBF6E05-8BD0-37B7-279D-D3CCC9B6F469}"/>
    <pc:docChg chg="modSld">
      <pc:chgData name="Utilisateur invité" userId="S::urn:spo:anon#c80199409ad1dc5ce92ce989dae66fc181b2c96b2f65d9896083af1ce551e2e3::" providerId="AD" clId="Web-{4FBF6E05-8BD0-37B7-279D-D3CCC9B6F469}" dt="2022-03-28T21:04:01.800" v="180"/>
      <pc:docMkLst>
        <pc:docMk/>
      </pc:docMkLst>
      <pc:sldChg chg="modSp">
        <pc:chgData name="Utilisateur invité" userId="S::urn:spo:anon#c80199409ad1dc5ce92ce989dae66fc181b2c96b2f65d9896083af1ce551e2e3::" providerId="AD" clId="Web-{4FBF6E05-8BD0-37B7-279D-D3CCC9B6F469}" dt="2022-03-28T17:04:25.696" v="3" actId="20577"/>
        <pc:sldMkLst>
          <pc:docMk/>
          <pc:sldMk cId="0" sldId="261"/>
        </pc:sldMkLst>
        <pc:spChg chg="mod">
          <ac:chgData name="Utilisateur invité" userId="S::urn:spo:anon#c80199409ad1dc5ce92ce989dae66fc181b2c96b2f65d9896083af1ce551e2e3::" providerId="AD" clId="Web-{4FBF6E05-8BD0-37B7-279D-D3CCC9B6F469}" dt="2022-03-28T17:04:25.696" v="3" actId="20577"/>
          <ac:spMkLst>
            <pc:docMk/>
            <pc:sldMk cId="0" sldId="261"/>
            <ac:spMk id="10" creationId="{1317411B-6452-A02F-9D86-53FB7D56D0C8}"/>
          </ac:spMkLst>
        </pc:spChg>
      </pc:sldChg>
      <pc:sldChg chg="modNotes">
        <pc:chgData name="Utilisateur invité" userId="S::urn:spo:anon#c80199409ad1dc5ce92ce989dae66fc181b2c96b2f65d9896083af1ce551e2e3::" providerId="AD" clId="Web-{4FBF6E05-8BD0-37B7-279D-D3CCC9B6F469}" dt="2022-03-28T19:12:38.583" v="164"/>
        <pc:sldMkLst>
          <pc:docMk/>
          <pc:sldMk cId="256206026" sldId="299"/>
        </pc:sldMkLst>
      </pc:sldChg>
      <pc:sldChg chg="modNotes">
        <pc:chgData name="Utilisateur invité" userId="S::urn:spo:anon#c80199409ad1dc5ce92ce989dae66fc181b2c96b2f65d9896083af1ce551e2e3::" providerId="AD" clId="Web-{4FBF6E05-8BD0-37B7-279D-D3CCC9B6F469}" dt="2022-03-28T21:04:01.800" v="180"/>
        <pc:sldMkLst>
          <pc:docMk/>
          <pc:sldMk cId="283048110" sldId="300"/>
        </pc:sldMkLst>
      </pc:sldChg>
      <pc:sldChg chg="modNotes">
        <pc:chgData name="Utilisateur invité" userId="S::urn:spo:anon#c80199409ad1dc5ce92ce989dae66fc181b2c96b2f65d9896083af1ce551e2e3::" providerId="AD" clId="Web-{4FBF6E05-8BD0-37B7-279D-D3CCC9B6F469}" dt="2022-03-28T20:34:53.520" v="173"/>
        <pc:sldMkLst>
          <pc:docMk/>
          <pc:sldMk cId="2736029464" sldId="301"/>
        </pc:sldMkLst>
      </pc:sldChg>
      <pc:sldChg chg="delSp modSp modNotes">
        <pc:chgData name="Utilisateur invité" userId="S::urn:spo:anon#c80199409ad1dc5ce92ce989dae66fc181b2c96b2f65d9896083af1ce551e2e3::" providerId="AD" clId="Web-{4FBF6E05-8BD0-37B7-279D-D3CCC9B6F469}" dt="2022-03-28T18:19:01.124" v="53" actId="1076"/>
        <pc:sldMkLst>
          <pc:docMk/>
          <pc:sldMk cId="109577842" sldId="302"/>
        </pc:sldMkLst>
        <pc:spChg chg="mod">
          <ac:chgData name="Utilisateur invité" userId="S::urn:spo:anon#c80199409ad1dc5ce92ce989dae66fc181b2c96b2f65d9896083af1ce551e2e3::" providerId="AD" clId="Web-{4FBF6E05-8BD0-37B7-279D-D3CCC9B6F469}" dt="2022-03-28T18:18:41.560" v="47" actId="20577"/>
          <ac:spMkLst>
            <pc:docMk/>
            <pc:sldMk cId="109577842" sldId="302"/>
            <ac:spMk id="805" creationId="{E71CBCA3-B6B0-75F3-A7DB-7891072FF3BA}"/>
          </ac:spMkLst>
        </pc:spChg>
        <pc:spChg chg="del mod">
          <ac:chgData name="Utilisateur invité" userId="S::urn:spo:anon#c80199409ad1dc5ce92ce989dae66fc181b2c96b2f65d9896083af1ce551e2e3::" providerId="AD" clId="Web-{4FBF6E05-8BD0-37B7-279D-D3CCC9B6F469}" dt="2022-03-28T18:18:46.107" v="49"/>
          <ac:spMkLst>
            <pc:docMk/>
            <pc:sldMk cId="109577842" sldId="302"/>
            <ac:spMk id="806" creationId="{3A6CB112-D94A-B800-3BBA-634BA5C2E3D5}"/>
          </ac:spMkLst>
        </pc:spChg>
        <pc:spChg chg="mod">
          <ac:chgData name="Utilisateur invité" userId="S::urn:spo:anon#c80199409ad1dc5ce92ce989dae66fc181b2c96b2f65d9896083af1ce551e2e3::" providerId="AD" clId="Web-{4FBF6E05-8BD0-37B7-279D-D3CCC9B6F469}" dt="2022-03-28T18:18:49.014" v="50" actId="1076"/>
          <ac:spMkLst>
            <pc:docMk/>
            <pc:sldMk cId="109577842" sldId="302"/>
            <ac:spMk id="807" creationId="{B9AD345E-DF3E-A42E-9D24-162D16E1D2E2}"/>
          </ac:spMkLst>
        </pc:spChg>
        <pc:spChg chg="mod">
          <ac:chgData name="Utilisateur invité" userId="S::urn:spo:anon#c80199409ad1dc5ce92ce989dae66fc181b2c96b2f65d9896083af1ce551e2e3::" providerId="AD" clId="Web-{4FBF6E05-8BD0-37B7-279D-D3CCC9B6F469}" dt="2022-03-28T18:18:51.811" v="51" actId="1076"/>
          <ac:spMkLst>
            <pc:docMk/>
            <pc:sldMk cId="109577842" sldId="302"/>
            <ac:spMk id="808" creationId="{E11F5520-350F-6B51-6A70-80BB37D2015C}"/>
          </ac:spMkLst>
        </pc:spChg>
        <pc:spChg chg="mod">
          <ac:chgData name="Utilisateur invité" userId="S::urn:spo:anon#c80199409ad1dc5ce92ce989dae66fc181b2c96b2f65d9896083af1ce551e2e3::" providerId="AD" clId="Web-{4FBF6E05-8BD0-37B7-279D-D3CCC9B6F469}" dt="2022-03-28T18:19:01.124" v="53" actId="1076"/>
          <ac:spMkLst>
            <pc:docMk/>
            <pc:sldMk cId="109577842" sldId="302"/>
            <ac:spMk id="809" creationId="{6C77D4B0-0323-F326-7ED4-2EBC0D6B990F}"/>
          </ac:spMkLst>
        </pc:spChg>
        <pc:spChg chg="mod">
          <ac:chgData name="Utilisateur invité" userId="S::urn:spo:anon#c80199409ad1dc5ce92ce989dae66fc181b2c96b2f65d9896083af1ce551e2e3::" providerId="AD" clId="Web-{4FBF6E05-8BD0-37B7-279D-D3CCC9B6F469}" dt="2022-03-28T18:18:56.201" v="52" actId="1076"/>
          <ac:spMkLst>
            <pc:docMk/>
            <pc:sldMk cId="109577842" sldId="302"/>
            <ac:spMk id="811" creationId="{D2B2BEB7-C1A0-3AC2-93DC-7289D34FCFB3}"/>
          </ac:spMkLst>
        </pc:spChg>
      </pc:sldChg>
      <pc:sldChg chg="modNotes">
        <pc:chgData name="Utilisateur invité" userId="S::urn:spo:anon#c80199409ad1dc5ce92ce989dae66fc181b2c96b2f65d9896083af1ce551e2e3::" providerId="AD" clId="Web-{4FBF6E05-8BD0-37B7-279D-D3CCC9B6F469}" dt="2022-03-28T18:26:46.684" v="116"/>
        <pc:sldMkLst>
          <pc:docMk/>
          <pc:sldMk cId="3800387821" sldId="303"/>
        </pc:sldMkLst>
      </pc:sldChg>
      <pc:sldChg chg="modNotes">
        <pc:chgData name="Utilisateur invité" userId="S::urn:spo:anon#c80199409ad1dc5ce92ce989dae66fc181b2c96b2f65d9896083af1ce551e2e3::" providerId="AD" clId="Web-{4FBF6E05-8BD0-37B7-279D-D3CCC9B6F469}" dt="2022-03-28T18:28:38.531" v="139"/>
        <pc:sldMkLst>
          <pc:docMk/>
          <pc:sldMk cId="3835602898" sldId="304"/>
        </pc:sldMkLst>
      </pc:sldChg>
      <pc:sldChg chg="modNotes">
        <pc:chgData name="Utilisateur invité" userId="S::urn:spo:anon#c80199409ad1dc5ce92ce989dae66fc181b2c96b2f65d9896083af1ce551e2e3::" providerId="AD" clId="Web-{4FBF6E05-8BD0-37B7-279D-D3CCC9B6F469}" dt="2022-03-28T18:12:39.003" v="31"/>
        <pc:sldMkLst>
          <pc:docMk/>
          <pc:sldMk cId="4029724579" sldId="305"/>
        </pc:sldMkLst>
      </pc:sldChg>
      <pc:sldChg chg="modNotes">
        <pc:chgData name="Utilisateur invité" userId="S::urn:spo:anon#c80199409ad1dc5ce92ce989dae66fc181b2c96b2f65d9896083af1ce551e2e3::" providerId="AD" clId="Web-{4FBF6E05-8BD0-37B7-279D-D3CCC9B6F469}" dt="2022-03-28T18:36:36.169" v="145"/>
        <pc:sldMkLst>
          <pc:docMk/>
          <pc:sldMk cId="3554117447" sldId="310"/>
        </pc:sldMkLst>
      </pc:sldChg>
      <pc:sldChg chg="modNotes">
        <pc:chgData name="Utilisateur invité" userId="S::urn:spo:anon#c80199409ad1dc5ce92ce989dae66fc181b2c96b2f65d9896083af1ce551e2e3::" providerId="AD" clId="Web-{4FBF6E05-8BD0-37B7-279D-D3CCC9B6F469}" dt="2022-03-28T18:36:51.217" v="148"/>
        <pc:sldMkLst>
          <pc:docMk/>
          <pc:sldMk cId="964955596" sldId="311"/>
        </pc:sldMkLst>
      </pc:sldChg>
      <pc:sldChg chg="modNotes">
        <pc:chgData name="Utilisateur invité" userId="S::urn:spo:anon#c80199409ad1dc5ce92ce989dae66fc181b2c96b2f65d9896083af1ce551e2e3::" providerId="AD" clId="Web-{4FBF6E05-8BD0-37B7-279D-D3CCC9B6F469}" dt="2022-03-28T20:43:50.315" v="176"/>
        <pc:sldMkLst>
          <pc:docMk/>
          <pc:sldMk cId="653419514" sldId="312"/>
        </pc:sldMkLst>
      </pc:sldChg>
    </pc:docChg>
  </pc:docChgLst>
  <pc:docChgLst>
    <pc:chgData name="Afra-Ishika Hossain" userId="S::afra-ishika.hossain@esme.fr::bb19e423-e72e-48c1-930a-181521b0876b" providerId="AD" clId="Web-{7C725D0F-A13C-C7F7-5CD3-8A866D1D4E75}"/>
    <pc:docChg chg="addSld modSld">
      <pc:chgData name="Afra-Ishika Hossain" userId="S::afra-ishika.hossain@esme.fr::bb19e423-e72e-48c1-930a-181521b0876b" providerId="AD" clId="Web-{7C725D0F-A13C-C7F7-5CD3-8A866D1D4E75}" dt="2022-03-28T15:37:44" v="153" actId="20577"/>
      <pc:docMkLst>
        <pc:docMk/>
      </pc:docMkLst>
      <pc:sldChg chg="modSp">
        <pc:chgData name="Afra-Ishika Hossain" userId="S::afra-ishika.hossain@esme.fr::bb19e423-e72e-48c1-930a-181521b0876b" providerId="AD" clId="Web-{7C725D0F-A13C-C7F7-5CD3-8A866D1D4E75}" dt="2022-03-28T14:36:58.865" v="13" actId="20577"/>
        <pc:sldMkLst>
          <pc:docMk/>
          <pc:sldMk cId="0" sldId="258"/>
        </pc:sldMkLst>
        <pc:spChg chg="mod">
          <ac:chgData name="Afra-Ishika Hossain" userId="S::afra-ishika.hossain@esme.fr::bb19e423-e72e-48c1-930a-181521b0876b" providerId="AD" clId="Web-{7C725D0F-A13C-C7F7-5CD3-8A866D1D4E75}" dt="2022-03-28T14:36:58.865" v="13" actId="20577"/>
          <ac:spMkLst>
            <pc:docMk/>
            <pc:sldMk cId="0" sldId="258"/>
            <ac:spMk id="44" creationId="{B495CA4D-058A-918F-9EF5-B678E04C8F5C}"/>
          </ac:spMkLst>
        </pc:spChg>
      </pc:sldChg>
      <pc:sldChg chg="addSp delSp modSp">
        <pc:chgData name="Afra-Ishika Hossain" userId="S::afra-ishika.hossain@esme.fr::bb19e423-e72e-48c1-930a-181521b0876b" providerId="AD" clId="Web-{7C725D0F-A13C-C7F7-5CD3-8A866D1D4E75}" dt="2022-03-28T14:42:14.984" v="54" actId="1076"/>
        <pc:sldMkLst>
          <pc:docMk/>
          <pc:sldMk cId="0" sldId="261"/>
        </pc:sldMkLst>
        <pc:spChg chg="add mod">
          <ac:chgData name="Afra-Ishika Hossain" userId="S::afra-ishika.hossain@esme.fr::bb19e423-e72e-48c1-930a-181521b0876b" providerId="AD" clId="Web-{7C725D0F-A13C-C7F7-5CD3-8A866D1D4E75}" dt="2022-03-28T14:41:12.513" v="35" actId="1076"/>
          <ac:spMkLst>
            <pc:docMk/>
            <pc:sldMk cId="0" sldId="261"/>
            <ac:spMk id="2" creationId="{7F086506-B026-2216-77B7-34F01A153990}"/>
          </ac:spMkLst>
        </pc:spChg>
        <pc:spChg chg="add mod">
          <ac:chgData name="Afra-Ishika Hossain" userId="S::afra-ishika.hossain@esme.fr::bb19e423-e72e-48c1-930a-181521b0876b" providerId="AD" clId="Web-{7C725D0F-A13C-C7F7-5CD3-8A866D1D4E75}" dt="2022-03-28T14:42:14.984" v="54" actId="1076"/>
          <ac:spMkLst>
            <pc:docMk/>
            <pc:sldMk cId="0" sldId="261"/>
            <ac:spMk id="3" creationId="{C4BF4A99-3107-0962-A060-2878B97E4FC7}"/>
          </ac:spMkLst>
        </pc:spChg>
        <pc:picChg chg="del">
          <ac:chgData name="Afra-Ishika Hossain" userId="S::afra-ishika.hossain@esme.fr::bb19e423-e72e-48c1-930a-181521b0876b" providerId="AD" clId="Web-{7C725D0F-A13C-C7F7-5CD3-8A866D1D4E75}" dt="2022-03-28T14:40:47.403" v="25"/>
          <ac:picMkLst>
            <pc:docMk/>
            <pc:sldMk cId="0" sldId="261"/>
            <ac:picMk id="8" creationId="{83A742C0-BA2F-A55D-4BCB-37D3F3C9DE6A}"/>
          </ac:picMkLst>
        </pc:picChg>
        <pc:picChg chg="del">
          <ac:chgData name="Afra-Ishika Hossain" userId="S::afra-ishika.hossain@esme.fr::bb19e423-e72e-48c1-930a-181521b0876b" providerId="AD" clId="Web-{7C725D0F-A13C-C7F7-5CD3-8A866D1D4E75}" dt="2022-03-28T14:41:41.639" v="36"/>
          <ac:picMkLst>
            <pc:docMk/>
            <pc:sldMk cId="0" sldId="261"/>
            <ac:picMk id="28" creationId="{BBD5EFAD-0566-75CC-035B-52EDA9074E93}"/>
          </ac:picMkLst>
        </pc:picChg>
      </pc:sldChg>
      <pc:sldChg chg="addSp delSp modSp">
        <pc:chgData name="Afra-Ishika Hossain" userId="S::afra-ishika.hossain@esme.fr::bb19e423-e72e-48c1-930a-181521b0876b" providerId="AD" clId="Web-{7C725D0F-A13C-C7F7-5CD3-8A866D1D4E75}" dt="2022-03-28T14:45:59.771" v="63"/>
        <pc:sldMkLst>
          <pc:docMk/>
          <pc:sldMk cId="2736029464" sldId="301"/>
        </pc:sldMkLst>
        <pc:graphicFrameChg chg="mod">
          <ac:chgData name="Afra-Ishika Hossain" userId="S::afra-ishika.hossain@esme.fr::bb19e423-e72e-48c1-930a-181521b0876b" providerId="AD" clId="Web-{7C725D0F-A13C-C7F7-5CD3-8A866D1D4E75}" dt="2022-03-28T14:44:58.723" v="56" actId="14100"/>
          <ac:graphicFrameMkLst>
            <pc:docMk/>
            <pc:sldMk cId="2736029464" sldId="301"/>
            <ac:graphicFrameMk id="11" creationId="{50AD870C-8471-FCF9-A101-EA014A29162C}"/>
          </ac:graphicFrameMkLst>
        </pc:graphicFrameChg>
        <pc:picChg chg="add del mod">
          <ac:chgData name="Afra-Ishika Hossain" userId="S::afra-ishika.hossain@esme.fr::bb19e423-e72e-48c1-930a-181521b0876b" providerId="AD" clId="Web-{7C725D0F-A13C-C7F7-5CD3-8A866D1D4E75}" dt="2022-03-28T14:45:59.771" v="63"/>
          <ac:picMkLst>
            <pc:docMk/>
            <pc:sldMk cId="2736029464" sldId="301"/>
            <ac:picMk id="29" creationId="{AE94F6AB-DF89-2577-23CE-1B4202B80944}"/>
          </ac:picMkLst>
        </pc:picChg>
      </pc:sldChg>
      <pc:sldChg chg="modSp modNotes">
        <pc:chgData name="Afra-Ishika Hossain" userId="S::afra-ishika.hossain@esme.fr::bb19e423-e72e-48c1-930a-181521b0876b" providerId="AD" clId="Web-{7C725D0F-A13C-C7F7-5CD3-8A866D1D4E75}" dt="2022-03-28T14:51:00.295" v="70" actId="20577"/>
        <pc:sldMkLst>
          <pc:docMk/>
          <pc:sldMk cId="109577842" sldId="302"/>
        </pc:sldMkLst>
        <pc:spChg chg="mod">
          <ac:chgData name="Afra-Ishika Hossain" userId="S::afra-ishika.hossain@esme.fr::bb19e423-e72e-48c1-930a-181521b0876b" providerId="AD" clId="Web-{7C725D0F-A13C-C7F7-5CD3-8A866D1D4E75}" dt="2022-03-28T14:51:00.295" v="70" actId="20577"/>
          <ac:spMkLst>
            <pc:docMk/>
            <pc:sldMk cId="109577842" sldId="302"/>
            <ac:spMk id="806" creationId="{3A6CB112-D94A-B800-3BBA-634BA5C2E3D5}"/>
          </ac:spMkLst>
        </pc:spChg>
      </pc:sldChg>
      <pc:sldChg chg="addSp delSp modSp">
        <pc:chgData name="Afra-Ishika Hossain" userId="S::afra-ishika.hossain@esme.fr::bb19e423-e72e-48c1-930a-181521b0876b" providerId="AD" clId="Web-{7C725D0F-A13C-C7F7-5CD3-8A866D1D4E75}" dt="2022-03-28T15:13:26.287" v="133" actId="20577"/>
        <pc:sldMkLst>
          <pc:docMk/>
          <pc:sldMk cId="3554117447" sldId="310"/>
        </pc:sldMkLst>
        <pc:spChg chg="add mod">
          <ac:chgData name="Afra-Ishika Hossain" userId="S::afra-ishika.hossain@esme.fr::bb19e423-e72e-48c1-930a-181521b0876b" providerId="AD" clId="Web-{7C725D0F-A13C-C7F7-5CD3-8A866D1D4E75}" dt="2022-03-28T15:13:26.287" v="133" actId="20577"/>
          <ac:spMkLst>
            <pc:docMk/>
            <pc:sldMk cId="3554117447" sldId="310"/>
            <ac:spMk id="760" creationId="{C3CB172F-63DD-45F7-D767-621E460692D5}"/>
          </ac:spMkLst>
        </pc:spChg>
        <pc:graphicFrameChg chg="del mod modGraphic">
          <ac:chgData name="Afra-Ishika Hossain" userId="S::afra-ishika.hossain@esme.fr::bb19e423-e72e-48c1-930a-181521b0876b" providerId="AD" clId="Web-{7C725D0F-A13C-C7F7-5CD3-8A866D1D4E75}" dt="2022-03-28T15:08:26.294" v="123"/>
          <ac:graphicFrameMkLst>
            <pc:docMk/>
            <pc:sldMk cId="3554117447" sldId="310"/>
            <ac:graphicFrameMk id="3" creationId="{7F5565E6-DDF4-C657-C95C-BA44733CF181}"/>
          </ac:graphicFrameMkLst>
        </pc:graphicFrameChg>
      </pc:sldChg>
      <pc:sldChg chg="modSp add replId">
        <pc:chgData name="Afra-Ishika Hossain" userId="S::afra-ishika.hossain@esme.fr::bb19e423-e72e-48c1-930a-181521b0876b" providerId="AD" clId="Web-{7C725D0F-A13C-C7F7-5CD3-8A866D1D4E75}" dt="2022-03-28T15:37:44" v="153" actId="20577"/>
        <pc:sldMkLst>
          <pc:docMk/>
          <pc:sldMk cId="964955596" sldId="311"/>
        </pc:sldMkLst>
        <pc:graphicFrameChg chg="modGraphic">
          <ac:chgData name="Afra-Ishika Hossain" userId="S::afra-ishika.hossain@esme.fr::bb19e423-e72e-48c1-930a-181521b0876b" providerId="AD" clId="Web-{7C725D0F-A13C-C7F7-5CD3-8A866D1D4E75}" dt="2022-03-28T15:37:44" v="153" actId="20577"/>
          <ac:graphicFrameMkLst>
            <pc:docMk/>
            <pc:sldMk cId="964955596" sldId="311"/>
            <ac:graphicFrameMk id="3" creationId="{7F5565E6-DDF4-C657-C95C-BA44733CF181}"/>
          </ac:graphicFrameMkLst>
        </pc:graphicFrameChg>
      </pc:sldChg>
    </pc:docChg>
  </pc:docChgLst>
  <pc:docChgLst>
    <pc:chgData name="Afra-Ishika Hossain" userId="S::afra-ishika.hossain@esme.fr::bb19e423-e72e-48c1-930a-181521b0876b" providerId="AD" clId="Web-{D69C56CD-03E7-7F4F-38FA-5A1D4646AD2E}"/>
    <pc:docChg chg="modSld">
      <pc:chgData name="Afra-Ishika Hossain" userId="S::afra-ishika.hossain@esme.fr::bb19e423-e72e-48c1-930a-181521b0876b" providerId="AD" clId="Web-{D69C56CD-03E7-7F4F-38FA-5A1D4646AD2E}" dt="2022-03-29T05:49:14.891" v="154" actId="1076"/>
      <pc:docMkLst>
        <pc:docMk/>
      </pc:docMkLst>
      <pc:sldChg chg="modNotes">
        <pc:chgData name="Afra-Ishika Hossain" userId="S::afra-ishika.hossain@esme.fr::bb19e423-e72e-48c1-930a-181521b0876b" providerId="AD" clId="Web-{D69C56CD-03E7-7F4F-38FA-5A1D4646AD2E}" dt="2022-03-28T19:12:34.482" v="116"/>
        <pc:sldMkLst>
          <pc:docMk/>
          <pc:sldMk cId="0" sldId="256"/>
        </pc:sldMkLst>
      </pc:sldChg>
      <pc:sldChg chg="modNotes">
        <pc:chgData name="Afra-Ishika Hossain" userId="S::afra-ishika.hossain@esme.fr::bb19e423-e72e-48c1-930a-181521b0876b" providerId="AD" clId="Web-{D69C56CD-03E7-7F4F-38FA-5A1D4646AD2E}" dt="2022-03-28T19:12:39.607" v="126"/>
        <pc:sldMkLst>
          <pc:docMk/>
          <pc:sldMk cId="0" sldId="258"/>
        </pc:sldMkLst>
      </pc:sldChg>
      <pc:sldChg chg="addSp delSp modSp modNotes">
        <pc:chgData name="Afra-Ishika Hossain" userId="S::afra-ishika.hossain@esme.fr::bb19e423-e72e-48c1-930a-181521b0876b" providerId="AD" clId="Web-{D69C56CD-03E7-7F4F-38FA-5A1D4646AD2E}" dt="2022-03-28T19:12:47.451" v="143"/>
        <pc:sldMkLst>
          <pc:docMk/>
          <pc:sldMk cId="0" sldId="261"/>
        </pc:sldMkLst>
        <pc:spChg chg="add del mod">
          <ac:chgData name="Afra-Ishika Hossain" userId="S::afra-ishika.hossain@esme.fr::bb19e423-e72e-48c1-930a-181521b0876b" providerId="AD" clId="Web-{D69C56CD-03E7-7F4F-38FA-5A1D4646AD2E}" dt="2022-03-28T19:00:09.171" v="91" actId="1076"/>
          <ac:spMkLst>
            <pc:docMk/>
            <pc:sldMk cId="0" sldId="261"/>
            <ac:spMk id="2" creationId="{7F086506-B026-2216-77B7-34F01A153990}"/>
          </ac:spMkLst>
        </pc:spChg>
        <pc:spChg chg="mod">
          <ac:chgData name="Afra-Ishika Hossain" userId="S::afra-ishika.hossain@esme.fr::bb19e423-e72e-48c1-930a-181521b0876b" providerId="AD" clId="Web-{D69C56CD-03E7-7F4F-38FA-5A1D4646AD2E}" dt="2022-03-28T19:00:38.203" v="98" actId="1076"/>
          <ac:spMkLst>
            <pc:docMk/>
            <pc:sldMk cId="0" sldId="261"/>
            <ac:spMk id="3" creationId="{C4BF4A99-3107-0962-A060-2878B97E4FC7}"/>
          </ac:spMkLst>
        </pc:spChg>
      </pc:sldChg>
      <pc:sldChg chg="modNotes">
        <pc:chgData name="Afra-Ishika Hossain" userId="S::afra-ishika.hossain@esme.fr::bb19e423-e72e-48c1-930a-181521b0876b" providerId="AD" clId="Web-{D69C56CD-03E7-7F4F-38FA-5A1D4646AD2E}" dt="2022-03-28T17:09:49.202" v="14"/>
        <pc:sldMkLst>
          <pc:docMk/>
          <pc:sldMk cId="256206026" sldId="299"/>
        </pc:sldMkLst>
      </pc:sldChg>
      <pc:sldChg chg="modSp modNotes">
        <pc:chgData name="Afra-Ishika Hossain" userId="S::afra-ishika.hossain@esme.fr::bb19e423-e72e-48c1-930a-181521b0876b" providerId="AD" clId="Web-{D69C56CD-03E7-7F4F-38FA-5A1D4646AD2E}" dt="2022-03-28T19:12:13.841" v="100"/>
        <pc:sldMkLst>
          <pc:docMk/>
          <pc:sldMk cId="283048110" sldId="300"/>
        </pc:sldMkLst>
        <pc:spChg chg="mod">
          <ac:chgData name="Afra-Ishika Hossain" userId="S::afra-ishika.hossain@esme.fr::bb19e423-e72e-48c1-930a-181521b0876b" providerId="AD" clId="Web-{D69C56CD-03E7-7F4F-38FA-5A1D4646AD2E}" dt="2022-03-28T18:56:35.245" v="82" actId="1076"/>
          <ac:spMkLst>
            <pc:docMk/>
            <pc:sldMk cId="283048110" sldId="300"/>
            <ac:spMk id="13" creationId="{A9E4EF98-6D28-BFA2-C058-F16C87650808}"/>
          </ac:spMkLst>
        </pc:spChg>
        <pc:graphicFrameChg chg="modGraphic">
          <ac:chgData name="Afra-Ishika Hossain" userId="S::afra-ishika.hossain@esme.fr::bb19e423-e72e-48c1-930a-181521b0876b" providerId="AD" clId="Web-{D69C56CD-03E7-7F4F-38FA-5A1D4646AD2E}" dt="2022-03-28T17:59:48.872" v="60" actId="20577"/>
          <ac:graphicFrameMkLst>
            <pc:docMk/>
            <pc:sldMk cId="283048110" sldId="300"/>
            <ac:graphicFrameMk id="14" creationId="{5FE1CCE0-0F35-FE22-3135-CAE6D0A6A68C}"/>
          </ac:graphicFrameMkLst>
        </pc:graphicFrameChg>
      </pc:sldChg>
      <pc:sldChg chg="modSp">
        <pc:chgData name="Afra-Ishika Hossain" userId="S::afra-ishika.hossain@esme.fr::bb19e423-e72e-48c1-930a-181521b0876b" providerId="AD" clId="Web-{D69C56CD-03E7-7F4F-38FA-5A1D4646AD2E}" dt="2022-03-28T21:55:04.194" v="144" actId="1076"/>
        <pc:sldMkLst>
          <pc:docMk/>
          <pc:sldMk cId="2736029464" sldId="301"/>
        </pc:sldMkLst>
        <pc:graphicFrameChg chg="mod modGraphic">
          <ac:chgData name="Afra-Ishika Hossain" userId="S::afra-ishika.hossain@esme.fr::bb19e423-e72e-48c1-930a-181521b0876b" providerId="AD" clId="Web-{D69C56CD-03E7-7F4F-38FA-5A1D4646AD2E}" dt="2022-03-28T21:55:04.194" v="144" actId="1076"/>
          <ac:graphicFrameMkLst>
            <pc:docMk/>
            <pc:sldMk cId="2736029464" sldId="301"/>
            <ac:graphicFrameMk id="11" creationId="{50AD870C-8471-FCF9-A101-EA014A29162C}"/>
          </ac:graphicFrameMkLst>
        </pc:graphicFrameChg>
      </pc:sldChg>
      <pc:sldChg chg="modNotes">
        <pc:chgData name="Afra-Ishika Hossain" userId="S::afra-ishika.hossain@esme.fr::bb19e423-e72e-48c1-930a-181521b0876b" providerId="AD" clId="Web-{D69C56CD-03E7-7F4F-38FA-5A1D4646AD2E}" dt="2022-03-28T19:12:16.309" v="104"/>
        <pc:sldMkLst>
          <pc:docMk/>
          <pc:sldMk cId="109577842" sldId="302"/>
        </pc:sldMkLst>
      </pc:sldChg>
      <pc:sldChg chg="modNotes">
        <pc:chgData name="Afra-Ishika Hossain" userId="S::afra-ishika.hossain@esme.fr::bb19e423-e72e-48c1-930a-181521b0876b" providerId="AD" clId="Web-{D69C56CD-03E7-7F4F-38FA-5A1D4646AD2E}" dt="2022-03-28T17:10:02.389" v="30"/>
        <pc:sldMkLst>
          <pc:docMk/>
          <pc:sldMk cId="3250425478" sldId="306"/>
        </pc:sldMkLst>
      </pc:sldChg>
      <pc:sldChg chg="modNotes">
        <pc:chgData name="Afra-Ishika Hossain" userId="S::afra-ishika.hossain@esme.fr::bb19e423-e72e-48c1-930a-181521b0876b" providerId="AD" clId="Web-{D69C56CD-03E7-7F4F-38FA-5A1D4646AD2E}" dt="2022-03-28T17:10:08.030" v="37"/>
        <pc:sldMkLst>
          <pc:docMk/>
          <pc:sldMk cId="1720993580" sldId="307"/>
        </pc:sldMkLst>
      </pc:sldChg>
      <pc:sldChg chg="addSp delSp modSp modNotes">
        <pc:chgData name="Afra-Ishika Hossain" userId="S::afra-ishika.hossain@esme.fr::bb19e423-e72e-48c1-930a-181521b0876b" providerId="AD" clId="Web-{D69C56CD-03E7-7F4F-38FA-5A1D4646AD2E}" dt="2022-03-28T18:55:57.010" v="81" actId="1076"/>
        <pc:sldMkLst>
          <pc:docMk/>
          <pc:sldMk cId="3938933874" sldId="308"/>
        </pc:sldMkLst>
        <pc:spChg chg="mod">
          <ac:chgData name="Afra-Ishika Hossain" userId="S::afra-ishika.hossain@esme.fr::bb19e423-e72e-48c1-930a-181521b0876b" providerId="AD" clId="Web-{D69C56CD-03E7-7F4F-38FA-5A1D4646AD2E}" dt="2022-03-28T18:55:57.010" v="81" actId="1076"/>
          <ac:spMkLst>
            <pc:docMk/>
            <pc:sldMk cId="3938933874" sldId="308"/>
            <ac:spMk id="8" creationId="{7C42041E-D5DC-20F9-45CE-48F3A1D71582}"/>
          </ac:spMkLst>
        </pc:spChg>
        <pc:picChg chg="del">
          <ac:chgData name="Afra-Ishika Hossain" userId="S::afra-ishika.hossain@esme.fr::bb19e423-e72e-48c1-930a-181521b0876b" providerId="AD" clId="Web-{D69C56CD-03E7-7F4F-38FA-5A1D4646AD2E}" dt="2022-03-28T18:55:16.775" v="71"/>
          <ac:picMkLst>
            <pc:docMk/>
            <pc:sldMk cId="3938933874" sldId="308"/>
            <ac:picMk id="4" creationId="{E0C6C273-138C-83D7-3727-1F6922405812}"/>
          </ac:picMkLst>
        </pc:picChg>
        <pc:picChg chg="add mod ord">
          <ac:chgData name="Afra-Ishika Hossain" userId="S::afra-ishika.hossain@esme.fr::bb19e423-e72e-48c1-930a-181521b0876b" providerId="AD" clId="Web-{D69C56CD-03E7-7F4F-38FA-5A1D4646AD2E}" dt="2022-03-28T18:55:53.291" v="80"/>
          <ac:picMkLst>
            <pc:docMk/>
            <pc:sldMk cId="3938933874" sldId="308"/>
            <ac:picMk id="12" creationId="{FBE11BC0-9ED2-CB61-F1CE-E52638D34B66}"/>
          </ac:picMkLst>
        </pc:picChg>
      </pc:sldChg>
      <pc:sldChg chg="delSp modSp modNotes">
        <pc:chgData name="Afra-Ishika Hossain" userId="S::afra-ishika.hossain@esme.fr::bb19e423-e72e-48c1-930a-181521b0876b" providerId="AD" clId="Web-{D69C56CD-03E7-7F4F-38FA-5A1D4646AD2E}" dt="2022-03-29T05:30:10.001" v="153" actId="1076"/>
        <pc:sldMkLst>
          <pc:docMk/>
          <pc:sldMk cId="3554117447" sldId="310"/>
        </pc:sldMkLst>
        <pc:spChg chg="del">
          <ac:chgData name="Afra-Ishika Hossain" userId="S::afra-ishika.hossain@esme.fr::bb19e423-e72e-48c1-930a-181521b0876b" providerId="AD" clId="Web-{D69C56CD-03E7-7F4F-38FA-5A1D4646AD2E}" dt="2022-03-29T05:30:01.563" v="152"/>
          <ac:spMkLst>
            <pc:docMk/>
            <pc:sldMk cId="3554117447" sldId="310"/>
            <ac:spMk id="760" creationId="{C3CB172F-63DD-45F7-D767-621E460692D5}"/>
          </ac:spMkLst>
        </pc:spChg>
        <pc:graphicFrameChg chg="mod">
          <ac:chgData name="Afra-Ishika Hossain" userId="S::afra-ishika.hossain@esme.fr::bb19e423-e72e-48c1-930a-181521b0876b" providerId="AD" clId="Web-{D69C56CD-03E7-7F4F-38FA-5A1D4646AD2E}" dt="2022-03-29T05:30:10.001" v="153" actId="1076"/>
          <ac:graphicFrameMkLst>
            <pc:docMk/>
            <pc:sldMk cId="3554117447" sldId="310"/>
            <ac:graphicFrameMk id="15" creationId="{BBDEA3B0-E2AF-209E-9D7F-AEE57485F04C}"/>
          </ac:graphicFrameMkLst>
        </pc:graphicFrameChg>
      </pc:sldChg>
      <pc:sldChg chg="addSp modSp modNotes">
        <pc:chgData name="Afra-Ishika Hossain" userId="S::afra-ishika.hossain@esme.fr::bb19e423-e72e-48c1-930a-181521b0876b" providerId="AD" clId="Web-{D69C56CD-03E7-7F4F-38FA-5A1D4646AD2E}" dt="2022-03-29T05:49:14.891" v="154" actId="1076"/>
        <pc:sldMkLst>
          <pc:docMk/>
          <pc:sldMk cId="964955596" sldId="311"/>
        </pc:sldMkLst>
        <pc:spChg chg="add mod">
          <ac:chgData name="Afra-Ishika Hossain" userId="S::afra-ishika.hossain@esme.fr::bb19e423-e72e-48c1-930a-181521b0876b" providerId="AD" clId="Web-{D69C56CD-03E7-7F4F-38FA-5A1D4646AD2E}" dt="2022-03-29T05:49:14.891" v="154" actId="1076"/>
          <ac:spMkLst>
            <pc:docMk/>
            <pc:sldMk cId="964955596" sldId="311"/>
            <ac:spMk id="15" creationId="{6B0460D7-8873-6B60-CB46-224E18C57DE4}"/>
          </ac:spMkLst>
        </pc:spChg>
        <pc:graphicFrameChg chg="mod modGraphic">
          <ac:chgData name="Afra-Ishika Hossain" userId="S::afra-ishika.hossain@esme.fr::bb19e423-e72e-48c1-930a-181521b0876b" providerId="AD" clId="Web-{D69C56CD-03E7-7F4F-38FA-5A1D4646AD2E}" dt="2022-03-29T05:29:47.047" v="149" actId="1076"/>
          <ac:graphicFrameMkLst>
            <pc:docMk/>
            <pc:sldMk cId="964955596" sldId="311"/>
            <ac:graphicFrameMk id="3" creationId="{7F5565E6-DDF4-C657-C95C-BA44733CF181}"/>
          </ac:graphicFrameMkLst>
        </pc:graphicFrameChg>
      </pc:sldChg>
      <pc:sldChg chg="addSp delSp modSp modNotes">
        <pc:chgData name="Afra-Ishika Hossain" userId="S::afra-ishika.hossain@esme.fr::bb19e423-e72e-48c1-930a-181521b0876b" providerId="AD" clId="Web-{D69C56CD-03E7-7F4F-38FA-5A1D4646AD2E}" dt="2022-03-28T18:54:40.446" v="69" actId="14100"/>
        <pc:sldMkLst>
          <pc:docMk/>
          <pc:sldMk cId="2145203427" sldId="313"/>
        </pc:sldMkLst>
        <pc:picChg chg="add mod modCrop">
          <ac:chgData name="Afra-Ishika Hossain" userId="S::afra-ishika.hossain@esme.fr::bb19e423-e72e-48c1-930a-181521b0876b" providerId="AD" clId="Web-{D69C56CD-03E7-7F4F-38FA-5A1D4646AD2E}" dt="2022-03-28T18:54:40.446" v="69" actId="14100"/>
          <ac:picMkLst>
            <pc:docMk/>
            <pc:sldMk cId="2145203427" sldId="313"/>
            <ac:picMk id="2" creationId="{3C8D2032-8BFD-AF60-1295-09C4DEF45575}"/>
          </ac:picMkLst>
        </pc:picChg>
        <pc:picChg chg="del">
          <ac:chgData name="Afra-Ishika Hossain" userId="S::afra-ishika.hossain@esme.fr::bb19e423-e72e-48c1-930a-181521b0876b" providerId="AD" clId="Web-{D69C56CD-03E7-7F4F-38FA-5A1D4646AD2E}" dt="2022-03-28T18:54:20.914" v="62"/>
          <ac:picMkLst>
            <pc:docMk/>
            <pc:sldMk cId="2145203427" sldId="313"/>
            <ac:picMk id="3" creationId="{867471DE-EE26-247D-A102-C0F3225C9C6D}"/>
          </ac:picMkLst>
        </pc:picChg>
      </pc:sldChg>
      <pc:sldChg chg="modSp modNotes">
        <pc:chgData name="Afra-Ishika Hossain" userId="S::afra-ishika.hossain@esme.fr::bb19e423-e72e-48c1-930a-181521b0876b" providerId="AD" clId="Web-{D69C56CD-03E7-7F4F-38FA-5A1D4646AD2E}" dt="2022-03-28T17:10:14.202" v="44"/>
        <pc:sldMkLst>
          <pc:docMk/>
          <pc:sldMk cId="988133668" sldId="314"/>
        </pc:sldMkLst>
        <pc:spChg chg="mod">
          <ac:chgData name="Afra-Ishika Hossain" userId="S::afra-ishika.hossain@esme.fr::bb19e423-e72e-48c1-930a-181521b0876b" providerId="AD" clId="Web-{D69C56CD-03E7-7F4F-38FA-5A1D4646AD2E}" dt="2022-03-28T16:59:23.094" v="0" actId="20577"/>
          <ac:spMkLst>
            <pc:docMk/>
            <pc:sldMk cId="988133668" sldId="314"/>
            <ac:spMk id="603" creationId="{00000000-0000-0000-0000-000000000000}"/>
          </ac:spMkLst>
        </pc:spChg>
      </pc:sldChg>
    </pc:docChg>
  </pc:docChgLst>
  <pc:docChgLst>
    <pc:chgData name="Afra-Ishika Hossain" userId="S::afra-ishika.hossain@esme.fr::bb19e423-e72e-48c1-930a-181521b0876b" providerId="AD" clId="Web-{87414ACD-CAD6-D3BE-3233-9F5EC55D8021}"/>
    <pc:docChg chg="addSld modSld">
      <pc:chgData name="Afra-Ishika Hossain" userId="S::afra-ishika.hossain@esme.fr::bb19e423-e72e-48c1-930a-181521b0876b" providerId="AD" clId="Web-{87414ACD-CAD6-D3BE-3233-9F5EC55D8021}" dt="2022-03-28T12:44:43.230" v="896" actId="20577"/>
      <pc:docMkLst>
        <pc:docMk/>
      </pc:docMkLst>
      <pc:sldChg chg="addSp delSp modSp">
        <pc:chgData name="Afra-Ishika Hossain" userId="S::afra-ishika.hossain@esme.fr::bb19e423-e72e-48c1-930a-181521b0876b" providerId="AD" clId="Web-{87414ACD-CAD6-D3BE-3233-9F5EC55D8021}" dt="2022-03-28T11:55:19.048" v="32" actId="1076"/>
        <pc:sldMkLst>
          <pc:docMk/>
          <pc:sldMk cId="256206026" sldId="299"/>
        </pc:sldMkLst>
        <pc:spChg chg="mod">
          <ac:chgData name="Afra-Ishika Hossain" userId="S::afra-ishika.hossain@esme.fr::bb19e423-e72e-48c1-930a-181521b0876b" providerId="AD" clId="Web-{87414ACD-CAD6-D3BE-3233-9F5EC55D8021}" dt="2022-03-28T11:50:22.025" v="1" actId="1076"/>
          <ac:spMkLst>
            <pc:docMk/>
            <pc:sldMk cId="256206026" sldId="299"/>
            <ac:spMk id="17" creationId="{F03044F8-5B63-4E0F-571A-23AC409FAAA0}"/>
          </ac:spMkLst>
        </pc:spChg>
        <pc:spChg chg="mod">
          <ac:chgData name="Afra-Ishika Hossain" userId="S::afra-ishika.hossain@esme.fr::bb19e423-e72e-48c1-930a-181521b0876b" providerId="AD" clId="Web-{87414ACD-CAD6-D3BE-3233-9F5EC55D8021}" dt="2022-03-28T11:50:39.260" v="10" actId="1076"/>
          <ac:spMkLst>
            <pc:docMk/>
            <pc:sldMk cId="256206026" sldId="299"/>
            <ac:spMk id="18" creationId="{9D071401-6C45-6B1B-6BB8-3853884AF8C6}"/>
          </ac:spMkLst>
        </pc:spChg>
        <pc:picChg chg="add del mod">
          <ac:chgData name="Afra-Ishika Hossain" userId="S::afra-ishika.hossain@esme.fr::bb19e423-e72e-48c1-930a-181521b0876b" providerId="AD" clId="Web-{87414ACD-CAD6-D3BE-3233-9F5EC55D8021}" dt="2022-03-28T11:53:28.202" v="17"/>
          <ac:picMkLst>
            <pc:docMk/>
            <pc:sldMk cId="256206026" sldId="299"/>
            <ac:picMk id="2" creationId="{9BBAFEBA-BFDD-E35A-BFCA-6F0DA5F4FA6A}"/>
          </ac:picMkLst>
        </pc:picChg>
        <pc:picChg chg="add mod modCrop">
          <ac:chgData name="Afra-Ishika Hossain" userId="S::afra-ishika.hossain@esme.fr::bb19e423-e72e-48c1-930a-181521b0876b" providerId="AD" clId="Web-{87414ACD-CAD6-D3BE-3233-9F5EC55D8021}" dt="2022-03-28T11:55:19.048" v="32" actId="1076"/>
          <ac:picMkLst>
            <pc:docMk/>
            <pc:sldMk cId="256206026" sldId="299"/>
            <ac:picMk id="3" creationId="{A18C0F9C-D8ED-911D-EC1D-9D061AD0558A}"/>
          </ac:picMkLst>
        </pc:picChg>
        <pc:picChg chg="del">
          <ac:chgData name="Afra-Ishika Hossain" userId="S::afra-ishika.hossain@esme.fr::bb19e423-e72e-48c1-930a-181521b0876b" providerId="AD" clId="Web-{87414ACD-CAD6-D3BE-3233-9F5EC55D8021}" dt="2022-03-28T11:50:12.556" v="0"/>
          <ac:picMkLst>
            <pc:docMk/>
            <pc:sldMk cId="256206026" sldId="299"/>
            <ac:picMk id="20" creationId="{5F2FCEF7-0E5D-9A91-2596-71F96374A039}"/>
          </ac:picMkLst>
        </pc:picChg>
      </pc:sldChg>
      <pc:sldChg chg="addSp delSp modSp add modNotes">
        <pc:chgData name="Afra-Ishika Hossain" userId="S::afra-ishika.hossain@esme.fr::bb19e423-e72e-48c1-930a-181521b0876b" providerId="AD" clId="Web-{87414ACD-CAD6-D3BE-3233-9F5EC55D8021}" dt="2022-03-28T12:27:34.502" v="503"/>
        <pc:sldMkLst>
          <pc:docMk/>
          <pc:sldMk cId="109577842" sldId="302"/>
        </pc:sldMkLst>
        <pc:spChg chg="add del mod">
          <ac:chgData name="Afra-Ishika Hossain" userId="S::afra-ishika.hossain@esme.fr::bb19e423-e72e-48c1-930a-181521b0876b" providerId="AD" clId="Web-{87414ACD-CAD6-D3BE-3233-9F5EC55D8021}" dt="2022-03-28T12:12:59.793" v="261"/>
          <ac:spMkLst>
            <pc:docMk/>
            <pc:sldMk cId="109577842" sldId="302"/>
            <ac:spMk id="2" creationId="{A2EB5B6D-27F0-B134-6512-89B12F9F80D0}"/>
          </ac:spMkLst>
        </pc:spChg>
        <pc:spChg chg="add del mod">
          <ac:chgData name="Afra-Ishika Hossain" userId="S::afra-ishika.hossain@esme.fr::bb19e423-e72e-48c1-930a-181521b0876b" providerId="AD" clId="Web-{87414ACD-CAD6-D3BE-3233-9F5EC55D8021}" dt="2022-03-28T12:12:46.746" v="260"/>
          <ac:spMkLst>
            <pc:docMk/>
            <pc:sldMk cId="109577842" sldId="302"/>
            <ac:spMk id="3" creationId="{AC342D3A-F562-8728-5061-A500A1684175}"/>
          </ac:spMkLst>
        </pc:spChg>
        <pc:spChg chg="mod">
          <ac:chgData name="Afra-Ishika Hossain" userId="S::afra-ishika.hossain@esme.fr::bb19e423-e72e-48c1-930a-181521b0876b" providerId="AD" clId="Web-{87414ACD-CAD6-D3BE-3233-9F5EC55D8021}" dt="2022-03-28T12:17:31.597" v="338" actId="1076"/>
          <ac:spMkLst>
            <pc:docMk/>
            <pc:sldMk cId="109577842" sldId="302"/>
            <ac:spMk id="5" creationId="{57B080AC-6742-57E2-534A-279668D4502B}"/>
          </ac:spMkLst>
        </pc:spChg>
        <pc:spChg chg="mod">
          <ac:chgData name="Afra-Ishika Hossain" userId="S::afra-ishika.hossain@esme.fr::bb19e423-e72e-48c1-930a-181521b0876b" providerId="AD" clId="Web-{87414ACD-CAD6-D3BE-3233-9F5EC55D8021}" dt="2022-03-28T12:17:24.831" v="337" actId="1076"/>
          <ac:spMkLst>
            <pc:docMk/>
            <pc:sldMk cId="109577842" sldId="302"/>
            <ac:spMk id="6" creationId="{7FD7EDD3-33DA-4459-B3F6-0A46BD318917}"/>
          </ac:spMkLst>
        </pc:spChg>
        <pc:spChg chg="del">
          <ac:chgData name="Afra-Ishika Hossain" userId="S::afra-ishika.hossain@esme.fr::bb19e423-e72e-48c1-930a-181521b0876b" providerId="AD" clId="Web-{87414ACD-CAD6-D3BE-3233-9F5EC55D8021}" dt="2022-03-28T11:59:33.539" v="61"/>
          <ac:spMkLst>
            <pc:docMk/>
            <pc:sldMk cId="109577842" sldId="302"/>
            <ac:spMk id="9" creationId="{5CF74120-5C47-6E7B-365E-FF681B8B559F}"/>
          </ac:spMkLst>
        </pc:spChg>
        <pc:spChg chg="del">
          <ac:chgData name="Afra-Ishika Hossain" userId="S::afra-ishika.hossain@esme.fr::bb19e423-e72e-48c1-930a-181521b0876b" providerId="AD" clId="Web-{87414ACD-CAD6-D3BE-3233-9F5EC55D8021}" dt="2022-03-28T11:59:33.539" v="60"/>
          <ac:spMkLst>
            <pc:docMk/>
            <pc:sldMk cId="109577842" sldId="302"/>
            <ac:spMk id="10" creationId="{1317411B-6452-A02F-9D86-53FB7D56D0C8}"/>
          </ac:spMkLst>
        </pc:spChg>
        <pc:spChg chg="del">
          <ac:chgData name="Afra-Ishika Hossain" userId="S::afra-ishika.hossain@esme.fr::bb19e423-e72e-48c1-930a-181521b0876b" providerId="AD" clId="Web-{87414ACD-CAD6-D3BE-3233-9F5EC55D8021}" dt="2022-03-28T11:59:38.430" v="65"/>
          <ac:spMkLst>
            <pc:docMk/>
            <pc:sldMk cId="109577842" sldId="302"/>
            <ac:spMk id="30" creationId="{BA8D8536-2BAA-0ACC-2DF1-75F4B9C7E100}"/>
          </ac:spMkLst>
        </pc:spChg>
        <pc:spChg chg="del">
          <ac:chgData name="Afra-Ishika Hossain" userId="S::afra-ishika.hossain@esme.fr::bb19e423-e72e-48c1-930a-181521b0876b" providerId="AD" clId="Web-{87414ACD-CAD6-D3BE-3233-9F5EC55D8021}" dt="2022-03-28T11:59:36.367" v="64"/>
          <ac:spMkLst>
            <pc:docMk/>
            <pc:sldMk cId="109577842" sldId="302"/>
            <ac:spMk id="33" creationId="{E044038E-244F-0A35-C26D-308F69519B8E}"/>
          </ac:spMkLst>
        </pc:spChg>
        <pc:spChg chg="add mod">
          <ac:chgData name="Afra-Ishika Hossain" userId="S::afra-ishika.hossain@esme.fr::bb19e423-e72e-48c1-930a-181521b0876b" providerId="AD" clId="Web-{87414ACD-CAD6-D3BE-3233-9F5EC55D8021}" dt="2022-03-28T12:21:48.119" v="403" actId="20577"/>
          <ac:spMkLst>
            <pc:docMk/>
            <pc:sldMk cId="109577842" sldId="302"/>
            <ac:spMk id="375" creationId="{9A5491AB-22F2-FA49-5A33-5755A4C07088}"/>
          </ac:spMkLst>
        </pc:spChg>
        <pc:spChg chg="add mod">
          <ac:chgData name="Afra-Ishika Hossain" userId="S::afra-ishika.hossain@esme.fr::bb19e423-e72e-48c1-930a-181521b0876b" providerId="AD" clId="Web-{87414ACD-CAD6-D3BE-3233-9F5EC55D8021}" dt="2022-03-28T12:27:10.783" v="488" actId="20577"/>
          <ac:spMkLst>
            <pc:docMk/>
            <pc:sldMk cId="109577842" sldId="302"/>
            <ac:spMk id="804" creationId="{0215F582-90AF-F5E7-FA45-A0A3D30B4A8F}"/>
          </ac:spMkLst>
        </pc:spChg>
        <pc:spChg chg="add mod">
          <ac:chgData name="Afra-Ishika Hossain" userId="S::afra-ishika.hossain@esme.fr::bb19e423-e72e-48c1-930a-181521b0876b" providerId="AD" clId="Web-{87414ACD-CAD6-D3BE-3233-9F5EC55D8021}" dt="2022-03-28T12:26:47.173" v="482" actId="1076"/>
          <ac:spMkLst>
            <pc:docMk/>
            <pc:sldMk cId="109577842" sldId="302"/>
            <ac:spMk id="805" creationId="{E71CBCA3-B6B0-75F3-A7DB-7891072FF3BA}"/>
          </ac:spMkLst>
        </pc:spChg>
        <pc:spChg chg="add mod">
          <ac:chgData name="Afra-Ishika Hossain" userId="S::afra-ishika.hossain@esme.fr::bb19e423-e72e-48c1-930a-181521b0876b" providerId="AD" clId="Web-{87414ACD-CAD6-D3BE-3233-9F5EC55D8021}" dt="2022-03-28T12:26:43.329" v="481" actId="1076"/>
          <ac:spMkLst>
            <pc:docMk/>
            <pc:sldMk cId="109577842" sldId="302"/>
            <ac:spMk id="806" creationId="{3A6CB112-D94A-B800-3BBA-634BA5C2E3D5}"/>
          </ac:spMkLst>
        </pc:spChg>
        <pc:spChg chg="add mod">
          <ac:chgData name="Afra-Ishika Hossain" userId="S::afra-ishika.hossain@esme.fr::bb19e423-e72e-48c1-930a-181521b0876b" providerId="AD" clId="Web-{87414ACD-CAD6-D3BE-3233-9F5EC55D8021}" dt="2022-03-28T12:25:50.656" v="432" actId="20577"/>
          <ac:spMkLst>
            <pc:docMk/>
            <pc:sldMk cId="109577842" sldId="302"/>
            <ac:spMk id="807" creationId="{B9AD345E-DF3E-A42E-9D24-162D16E1D2E2}"/>
          </ac:spMkLst>
        </pc:spChg>
        <pc:spChg chg="add mod">
          <ac:chgData name="Afra-Ishika Hossain" userId="S::afra-ishika.hossain@esme.fr::bb19e423-e72e-48c1-930a-181521b0876b" providerId="AD" clId="Web-{87414ACD-CAD6-D3BE-3233-9F5EC55D8021}" dt="2022-03-28T12:25:55.781" v="434" actId="20577"/>
          <ac:spMkLst>
            <pc:docMk/>
            <pc:sldMk cId="109577842" sldId="302"/>
            <ac:spMk id="808" creationId="{E11F5520-350F-6B51-6A70-80BB37D2015C}"/>
          </ac:spMkLst>
        </pc:spChg>
        <pc:spChg chg="add mod">
          <ac:chgData name="Afra-Ishika Hossain" userId="S::afra-ishika.hossain@esme.fr::bb19e423-e72e-48c1-930a-181521b0876b" providerId="AD" clId="Web-{87414ACD-CAD6-D3BE-3233-9F5EC55D8021}" dt="2022-03-28T12:26:36.563" v="480" actId="1076"/>
          <ac:spMkLst>
            <pc:docMk/>
            <pc:sldMk cId="109577842" sldId="302"/>
            <ac:spMk id="809" creationId="{6C77D4B0-0323-F326-7ED4-2EBC0D6B990F}"/>
          </ac:spMkLst>
        </pc:spChg>
        <pc:spChg chg="add del">
          <ac:chgData name="Afra-Ishika Hossain" userId="S::afra-ishika.hossain@esme.fr::bb19e423-e72e-48c1-930a-181521b0876b" providerId="AD" clId="Web-{87414ACD-CAD6-D3BE-3233-9F5EC55D8021}" dt="2022-03-28T12:25:58.172" v="437"/>
          <ac:spMkLst>
            <pc:docMk/>
            <pc:sldMk cId="109577842" sldId="302"/>
            <ac:spMk id="810" creationId="{B71F0534-5A17-AB2A-8C6E-38FCD5005202}"/>
          </ac:spMkLst>
        </pc:spChg>
        <pc:spChg chg="add mod">
          <ac:chgData name="Afra-Ishika Hossain" userId="S::afra-ishika.hossain@esme.fr::bb19e423-e72e-48c1-930a-181521b0876b" providerId="AD" clId="Web-{87414ACD-CAD6-D3BE-3233-9F5EC55D8021}" dt="2022-03-28T12:26:35.751" v="479" actId="20577"/>
          <ac:spMkLst>
            <pc:docMk/>
            <pc:sldMk cId="109577842" sldId="302"/>
            <ac:spMk id="811" creationId="{D2B2BEB7-C1A0-3AC2-93DC-7289D34FCFB3}"/>
          </ac:spMkLst>
        </pc:spChg>
        <pc:graphicFrameChg chg="add del mod modGraphic">
          <ac:chgData name="Afra-Ishika Hossain" userId="S::afra-ishika.hossain@esme.fr::bb19e423-e72e-48c1-930a-181521b0876b" providerId="AD" clId="Web-{87414ACD-CAD6-D3BE-3233-9F5EC55D8021}" dt="2022-03-28T12:21:33.212" v="398"/>
          <ac:graphicFrameMkLst>
            <pc:docMk/>
            <pc:sldMk cId="109577842" sldId="302"/>
            <ac:graphicFrameMk id="4" creationId="{FDEFC73C-4A03-CF1D-ED70-A3157FAB7870}"/>
          </ac:graphicFrameMkLst>
        </pc:graphicFrameChg>
        <pc:graphicFrameChg chg="add del mod modGraphic">
          <ac:chgData name="Afra-Ishika Hossain" userId="S::afra-ishika.hossain@esme.fr::bb19e423-e72e-48c1-930a-181521b0876b" providerId="AD" clId="Web-{87414ACD-CAD6-D3BE-3233-9F5EC55D8021}" dt="2022-03-28T12:21:34.915" v="399"/>
          <ac:graphicFrameMkLst>
            <pc:docMk/>
            <pc:sldMk cId="109577842" sldId="302"/>
            <ac:graphicFrameMk id="633" creationId="{859315E4-8EEA-18F9-479A-A277CB69056D}"/>
          </ac:graphicFrameMkLst>
        </pc:graphicFrameChg>
        <pc:graphicFrameChg chg="add del">
          <ac:chgData name="Afra-Ishika Hossain" userId="S::afra-ishika.hossain@esme.fr::bb19e423-e72e-48c1-930a-181521b0876b" providerId="AD" clId="Web-{87414ACD-CAD6-D3BE-3233-9F5EC55D8021}" dt="2022-03-28T12:24:14.903" v="405"/>
          <ac:graphicFrameMkLst>
            <pc:docMk/>
            <pc:sldMk cId="109577842" sldId="302"/>
            <ac:graphicFrameMk id="795" creationId="{65F8BEFC-E64A-F8A4-1FF4-BAA08924B520}"/>
          </ac:graphicFrameMkLst>
        </pc:graphicFrameChg>
        <pc:picChg chg="del">
          <ac:chgData name="Afra-Ishika Hossain" userId="S::afra-ishika.hossain@esme.fr::bb19e423-e72e-48c1-930a-181521b0876b" providerId="AD" clId="Web-{87414ACD-CAD6-D3BE-3233-9F5EC55D8021}" dt="2022-03-28T11:59:33.539" v="63"/>
          <ac:picMkLst>
            <pc:docMk/>
            <pc:sldMk cId="109577842" sldId="302"/>
            <ac:picMk id="8" creationId="{83A742C0-BA2F-A55D-4BCB-37D3F3C9DE6A}"/>
          </ac:picMkLst>
        </pc:picChg>
        <pc:picChg chg="del">
          <ac:chgData name="Afra-Ishika Hossain" userId="S::afra-ishika.hossain@esme.fr::bb19e423-e72e-48c1-930a-181521b0876b" providerId="AD" clId="Web-{87414ACD-CAD6-D3BE-3233-9F5EC55D8021}" dt="2022-03-28T11:59:33.539" v="62"/>
          <ac:picMkLst>
            <pc:docMk/>
            <pc:sldMk cId="109577842" sldId="302"/>
            <ac:picMk id="28" creationId="{BBD5EFAD-0566-75CC-035B-52EDA9074E93}"/>
          </ac:picMkLst>
        </pc:picChg>
        <pc:cxnChg chg="del">
          <ac:chgData name="Afra-Ishika Hossain" userId="S::afra-ishika.hossain@esme.fr::bb19e423-e72e-48c1-930a-181521b0876b" providerId="AD" clId="Web-{87414ACD-CAD6-D3BE-3233-9F5EC55D8021}" dt="2022-03-28T11:59:38.992" v="66"/>
          <ac:cxnSpMkLst>
            <pc:docMk/>
            <pc:sldMk cId="109577842" sldId="302"/>
            <ac:cxnSpMk id="7" creationId="{987A393D-46D5-6A99-E181-9ECCA64B4D5D}"/>
          </ac:cxnSpMkLst>
        </pc:cxnChg>
      </pc:sldChg>
      <pc:sldChg chg="delSp modSp add">
        <pc:chgData name="Afra-Ishika Hossain" userId="S::afra-ishika.hossain@esme.fr::bb19e423-e72e-48c1-930a-181521b0876b" providerId="AD" clId="Web-{87414ACD-CAD6-D3BE-3233-9F5EC55D8021}" dt="2022-03-28T12:28:59.254" v="534" actId="20577"/>
        <pc:sldMkLst>
          <pc:docMk/>
          <pc:sldMk cId="3800387821" sldId="303"/>
        </pc:sldMkLst>
        <pc:spChg chg="mod">
          <ac:chgData name="Afra-Ishika Hossain" userId="S::afra-ishika.hossain@esme.fr::bb19e423-e72e-48c1-930a-181521b0876b" providerId="AD" clId="Web-{87414ACD-CAD6-D3BE-3233-9F5EC55D8021}" dt="2022-03-28T12:28:39.613" v="518" actId="20577"/>
          <ac:spMkLst>
            <pc:docMk/>
            <pc:sldMk cId="3800387821" sldId="303"/>
            <ac:spMk id="6" creationId="{7FD7EDD3-33DA-4459-B3F6-0A46BD318917}"/>
          </ac:spMkLst>
        </pc:spChg>
        <pc:spChg chg="mod">
          <ac:chgData name="Afra-Ishika Hossain" userId="S::afra-ishika.hossain@esme.fr::bb19e423-e72e-48c1-930a-181521b0876b" providerId="AD" clId="Web-{87414ACD-CAD6-D3BE-3233-9F5EC55D8021}" dt="2022-03-28T12:28:59.254" v="534" actId="20577"/>
          <ac:spMkLst>
            <pc:docMk/>
            <pc:sldMk cId="3800387821" sldId="303"/>
            <ac:spMk id="375" creationId="{9A5491AB-22F2-FA49-5A33-5755A4C07088}"/>
          </ac:spMkLst>
        </pc:spChg>
        <pc:spChg chg="del">
          <ac:chgData name="Afra-Ishika Hossain" userId="S::afra-ishika.hossain@esme.fr::bb19e423-e72e-48c1-930a-181521b0876b" providerId="AD" clId="Web-{87414ACD-CAD6-D3BE-3233-9F5EC55D8021}" dt="2022-03-28T12:28:03.831" v="516"/>
          <ac:spMkLst>
            <pc:docMk/>
            <pc:sldMk cId="3800387821" sldId="303"/>
            <ac:spMk id="804" creationId="{0215F582-90AF-F5E7-FA45-A0A3D30B4A8F}"/>
          </ac:spMkLst>
        </pc:spChg>
        <pc:spChg chg="del">
          <ac:chgData name="Afra-Ishika Hossain" userId="S::afra-ishika.hossain@esme.fr::bb19e423-e72e-48c1-930a-181521b0876b" providerId="AD" clId="Web-{87414ACD-CAD6-D3BE-3233-9F5EC55D8021}" dt="2022-03-28T12:28:03.831" v="515"/>
          <ac:spMkLst>
            <pc:docMk/>
            <pc:sldMk cId="3800387821" sldId="303"/>
            <ac:spMk id="805" creationId="{E71CBCA3-B6B0-75F3-A7DB-7891072FF3BA}"/>
          </ac:spMkLst>
        </pc:spChg>
        <pc:spChg chg="del">
          <ac:chgData name="Afra-Ishika Hossain" userId="S::afra-ishika.hossain@esme.fr::bb19e423-e72e-48c1-930a-181521b0876b" providerId="AD" clId="Web-{87414ACD-CAD6-D3BE-3233-9F5EC55D8021}" dt="2022-03-28T12:28:03.831" v="514"/>
          <ac:spMkLst>
            <pc:docMk/>
            <pc:sldMk cId="3800387821" sldId="303"/>
            <ac:spMk id="806" creationId="{3A6CB112-D94A-B800-3BBA-634BA5C2E3D5}"/>
          </ac:spMkLst>
        </pc:spChg>
        <pc:spChg chg="del">
          <ac:chgData name="Afra-Ishika Hossain" userId="S::afra-ishika.hossain@esme.fr::bb19e423-e72e-48c1-930a-181521b0876b" providerId="AD" clId="Web-{87414ACD-CAD6-D3BE-3233-9F5EC55D8021}" dt="2022-03-28T12:28:03.831" v="513"/>
          <ac:spMkLst>
            <pc:docMk/>
            <pc:sldMk cId="3800387821" sldId="303"/>
            <ac:spMk id="807" creationId="{B9AD345E-DF3E-A42E-9D24-162D16E1D2E2}"/>
          </ac:spMkLst>
        </pc:spChg>
        <pc:spChg chg="del">
          <ac:chgData name="Afra-Ishika Hossain" userId="S::afra-ishika.hossain@esme.fr::bb19e423-e72e-48c1-930a-181521b0876b" providerId="AD" clId="Web-{87414ACD-CAD6-D3BE-3233-9F5EC55D8021}" dt="2022-03-28T12:28:03.831" v="512"/>
          <ac:spMkLst>
            <pc:docMk/>
            <pc:sldMk cId="3800387821" sldId="303"/>
            <ac:spMk id="808" creationId="{E11F5520-350F-6B51-6A70-80BB37D2015C}"/>
          </ac:spMkLst>
        </pc:spChg>
        <pc:spChg chg="del">
          <ac:chgData name="Afra-Ishika Hossain" userId="S::afra-ishika.hossain@esme.fr::bb19e423-e72e-48c1-930a-181521b0876b" providerId="AD" clId="Web-{87414ACD-CAD6-D3BE-3233-9F5EC55D8021}" dt="2022-03-28T12:28:05.737" v="517"/>
          <ac:spMkLst>
            <pc:docMk/>
            <pc:sldMk cId="3800387821" sldId="303"/>
            <ac:spMk id="809" creationId="{6C77D4B0-0323-F326-7ED4-2EBC0D6B990F}"/>
          </ac:spMkLst>
        </pc:spChg>
        <pc:spChg chg="del">
          <ac:chgData name="Afra-Ishika Hossain" userId="S::afra-ishika.hossain@esme.fr::bb19e423-e72e-48c1-930a-181521b0876b" providerId="AD" clId="Web-{87414ACD-CAD6-D3BE-3233-9F5EC55D8021}" dt="2022-03-28T12:28:03.815" v="511"/>
          <ac:spMkLst>
            <pc:docMk/>
            <pc:sldMk cId="3800387821" sldId="303"/>
            <ac:spMk id="811" creationId="{D2B2BEB7-C1A0-3AC2-93DC-7289D34FCFB3}"/>
          </ac:spMkLst>
        </pc:spChg>
      </pc:sldChg>
      <pc:sldChg chg="modSp add replId">
        <pc:chgData name="Afra-Ishika Hossain" userId="S::afra-ishika.hossain@esme.fr::bb19e423-e72e-48c1-930a-181521b0876b" providerId="AD" clId="Web-{87414ACD-CAD6-D3BE-3233-9F5EC55D8021}" dt="2022-03-28T12:29:23.505" v="554" actId="14100"/>
        <pc:sldMkLst>
          <pc:docMk/>
          <pc:sldMk cId="3835602898" sldId="304"/>
        </pc:sldMkLst>
        <pc:spChg chg="mod">
          <ac:chgData name="Afra-Ishika Hossain" userId="S::afra-ishika.hossain@esme.fr::bb19e423-e72e-48c1-930a-181521b0876b" providerId="AD" clId="Web-{87414ACD-CAD6-D3BE-3233-9F5EC55D8021}" dt="2022-03-28T12:29:23.505" v="554" actId="14100"/>
          <ac:spMkLst>
            <pc:docMk/>
            <pc:sldMk cId="3835602898" sldId="304"/>
            <ac:spMk id="375" creationId="{9A5491AB-22F2-FA49-5A33-5755A4C07088}"/>
          </ac:spMkLst>
        </pc:spChg>
      </pc:sldChg>
      <pc:sldChg chg="modSp add">
        <pc:chgData name="Afra-Ishika Hossain" userId="S::afra-ishika.hossain@esme.fr::bb19e423-e72e-48c1-930a-181521b0876b" providerId="AD" clId="Web-{87414ACD-CAD6-D3BE-3233-9F5EC55D8021}" dt="2022-03-28T12:29:50.302" v="563" actId="14100"/>
        <pc:sldMkLst>
          <pc:docMk/>
          <pc:sldMk cId="4029724579" sldId="305"/>
        </pc:sldMkLst>
        <pc:spChg chg="mod">
          <ac:chgData name="Afra-Ishika Hossain" userId="S::afra-ishika.hossain@esme.fr::bb19e423-e72e-48c1-930a-181521b0876b" providerId="AD" clId="Web-{87414ACD-CAD6-D3BE-3233-9F5EC55D8021}" dt="2022-03-28T12:29:50.302" v="563" actId="14100"/>
          <ac:spMkLst>
            <pc:docMk/>
            <pc:sldMk cId="4029724579" sldId="305"/>
            <ac:spMk id="375" creationId="{9A5491AB-22F2-FA49-5A33-5755A4C07088}"/>
          </ac:spMkLst>
        </pc:spChg>
      </pc:sldChg>
      <pc:sldChg chg="modSp add replId">
        <pc:chgData name="Afra-Ishika Hossain" userId="S::afra-ishika.hossain@esme.fr::bb19e423-e72e-48c1-930a-181521b0876b" providerId="AD" clId="Web-{87414ACD-CAD6-D3BE-3233-9F5EC55D8021}" dt="2022-03-28T12:30:29.991" v="596" actId="14100"/>
        <pc:sldMkLst>
          <pc:docMk/>
          <pc:sldMk cId="3250425478" sldId="306"/>
        </pc:sldMkLst>
        <pc:spChg chg="mod">
          <ac:chgData name="Afra-Ishika Hossain" userId="S::afra-ishika.hossain@esme.fr::bb19e423-e72e-48c1-930a-181521b0876b" providerId="AD" clId="Web-{87414ACD-CAD6-D3BE-3233-9F5EC55D8021}" dt="2022-03-28T12:30:29.991" v="596" actId="14100"/>
          <ac:spMkLst>
            <pc:docMk/>
            <pc:sldMk cId="3250425478" sldId="306"/>
            <ac:spMk id="375" creationId="{9A5491AB-22F2-FA49-5A33-5755A4C07088}"/>
          </ac:spMkLst>
        </pc:spChg>
      </pc:sldChg>
      <pc:sldChg chg="modSp add replId">
        <pc:chgData name="Afra-Ishika Hossain" userId="S::afra-ishika.hossain@esme.fr::bb19e423-e72e-48c1-930a-181521b0876b" providerId="AD" clId="Web-{87414ACD-CAD6-D3BE-3233-9F5EC55D8021}" dt="2022-03-28T12:30:12.709" v="578" actId="20577"/>
        <pc:sldMkLst>
          <pc:docMk/>
          <pc:sldMk cId="1720993580" sldId="307"/>
        </pc:sldMkLst>
        <pc:spChg chg="mod">
          <ac:chgData name="Afra-Ishika Hossain" userId="S::afra-ishika.hossain@esme.fr::bb19e423-e72e-48c1-930a-181521b0876b" providerId="AD" clId="Web-{87414ACD-CAD6-D3BE-3233-9F5EC55D8021}" dt="2022-03-28T12:30:12.709" v="578" actId="20577"/>
          <ac:spMkLst>
            <pc:docMk/>
            <pc:sldMk cId="1720993580" sldId="307"/>
            <ac:spMk id="375" creationId="{9A5491AB-22F2-FA49-5A33-5755A4C07088}"/>
          </ac:spMkLst>
        </pc:spChg>
      </pc:sldChg>
      <pc:sldChg chg="modSp add replId">
        <pc:chgData name="Afra-Ishika Hossain" userId="S::afra-ishika.hossain@esme.fr::bb19e423-e72e-48c1-930a-181521b0876b" providerId="AD" clId="Web-{87414ACD-CAD6-D3BE-3233-9F5EC55D8021}" dt="2022-03-28T12:30:47.272" v="608" actId="20577"/>
        <pc:sldMkLst>
          <pc:docMk/>
          <pc:sldMk cId="3938933874" sldId="308"/>
        </pc:sldMkLst>
        <pc:spChg chg="mod">
          <ac:chgData name="Afra-Ishika Hossain" userId="S::afra-ishika.hossain@esme.fr::bb19e423-e72e-48c1-930a-181521b0876b" providerId="AD" clId="Web-{87414ACD-CAD6-D3BE-3233-9F5EC55D8021}" dt="2022-03-28T12:30:47.272" v="608" actId="20577"/>
          <ac:spMkLst>
            <pc:docMk/>
            <pc:sldMk cId="3938933874" sldId="308"/>
            <ac:spMk id="375" creationId="{9A5491AB-22F2-FA49-5A33-5755A4C07088}"/>
          </ac:spMkLst>
        </pc:spChg>
      </pc:sldChg>
      <pc:sldChg chg="modSp add">
        <pc:chgData name="Afra-Ishika Hossain" userId="S::afra-ishika.hossain@esme.fr::bb19e423-e72e-48c1-930a-181521b0876b" providerId="AD" clId="Web-{87414ACD-CAD6-D3BE-3233-9F5EC55D8021}" dt="2022-03-28T12:30:59.023" v="624" actId="20577"/>
        <pc:sldMkLst>
          <pc:docMk/>
          <pc:sldMk cId="4117602274" sldId="309"/>
        </pc:sldMkLst>
        <pc:spChg chg="mod">
          <ac:chgData name="Afra-Ishika Hossain" userId="S::afra-ishika.hossain@esme.fr::bb19e423-e72e-48c1-930a-181521b0876b" providerId="AD" clId="Web-{87414ACD-CAD6-D3BE-3233-9F5EC55D8021}" dt="2022-03-28T12:30:59.023" v="624" actId="20577"/>
          <ac:spMkLst>
            <pc:docMk/>
            <pc:sldMk cId="4117602274" sldId="309"/>
            <ac:spMk id="375" creationId="{9A5491AB-22F2-FA49-5A33-5755A4C07088}"/>
          </ac:spMkLst>
        </pc:spChg>
      </pc:sldChg>
      <pc:sldChg chg="addSp delSp modSp add replId">
        <pc:chgData name="Afra-Ishika Hossain" userId="S::afra-ishika.hossain@esme.fr::bb19e423-e72e-48c1-930a-181521b0876b" providerId="AD" clId="Web-{87414ACD-CAD6-D3BE-3233-9F5EC55D8021}" dt="2022-03-28T12:44:43.230" v="896" actId="20577"/>
        <pc:sldMkLst>
          <pc:docMk/>
          <pc:sldMk cId="3554117447" sldId="310"/>
        </pc:sldMkLst>
        <pc:spChg chg="add del mod">
          <ac:chgData name="Afra-Ishika Hossain" userId="S::afra-ishika.hossain@esme.fr::bb19e423-e72e-48c1-930a-181521b0876b" providerId="AD" clId="Web-{87414ACD-CAD6-D3BE-3233-9F5EC55D8021}" dt="2022-03-28T12:32:46.853" v="661"/>
          <ac:spMkLst>
            <pc:docMk/>
            <pc:sldMk cId="3554117447" sldId="310"/>
            <ac:spMk id="2" creationId="{EF3433DF-2C31-0CFB-9062-EFEA682A0CBC}"/>
          </ac:spMkLst>
        </pc:spChg>
        <pc:spChg chg="mod">
          <ac:chgData name="Afra-Ishika Hossain" userId="S::afra-ishika.hossain@esme.fr::bb19e423-e72e-48c1-930a-181521b0876b" providerId="AD" clId="Web-{87414ACD-CAD6-D3BE-3233-9F5EC55D8021}" dt="2022-03-28T12:35:23.435" v="731" actId="1076"/>
          <ac:spMkLst>
            <pc:docMk/>
            <pc:sldMk cId="3554117447" sldId="310"/>
            <ac:spMk id="6" creationId="{7FD7EDD3-33DA-4459-B3F6-0A46BD318917}"/>
          </ac:spMkLst>
        </pc:spChg>
        <pc:spChg chg="add del mod">
          <ac:chgData name="Afra-Ishika Hossain" userId="S::afra-ishika.hossain@esme.fr::bb19e423-e72e-48c1-930a-181521b0876b" providerId="AD" clId="Web-{87414ACD-CAD6-D3BE-3233-9F5EC55D8021}" dt="2022-03-28T12:32:47.963" v="662"/>
          <ac:spMkLst>
            <pc:docMk/>
            <pc:sldMk cId="3554117447" sldId="310"/>
            <ac:spMk id="13" creationId="{97C46AF3-E182-72A9-8889-CD4CB5A7040E}"/>
          </ac:spMkLst>
        </pc:spChg>
        <pc:spChg chg="add del mod">
          <ac:chgData name="Afra-Ishika Hossain" userId="S::afra-ishika.hossain@esme.fr::bb19e423-e72e-48c1-930a-181521b0876b" providerId="AD" clId="Web-{87414ACD-CAD6-D3BE-3233-9F5EC55D8021}" dt="2022-03-28T12:32:49.010" v="663"/>
          <ac:spMkLst>
            <pc:docMk/>
            <pc:sldMk cId="3554117447" sldId="310"/>
            <ac:spMk id="14" creationId="{87B07533-59CA-2A6E-ABCA-C1686C26C6B6}"/>
          </ac:spMkLst>
        </pc:spChg>
        <pc:spChg chg="del mod">
          <ac:chgData name="Afra-Ishika Hossain" userId="S::afra-ishika.hossain@esme.fr::bb19e423-e72e-48c1-930a-181521b0876b" providerId="AD" clId="Web-{87414ACD-CAD6-D3BE-3233-9F5EC55D8021}" dt="2022-03-28T12:34:33.434" v="715"/>
          <ac:spMkLst>
            <pc:docMk/>
            <pc:sldMk cId="3554117447" sldId="310"/>
            <ac:spMk id="375" creationId="{9A5491AB-22F2-FA49-5A33-5755A4C07088}"/>
          </ac:spMkLst>
        </pc:spChg>
        <pc:spChg chg="del">
          <ac:chgData name="Afra-Ishika Hossain" userId="S::afra-ishika.hossain@esme.fr::bb19e423-e72e-48c1-930a-181521b0876b" providerId="AD" clId="Web-{87414ACD-CAD6-D3BE-3233-9F5EC55D8021}" dt="2022-03-28T12:31:43.836" v="631"/>
          <ac:spMkLst>
            <pc:docMk/>
            <pc:sldMk cId="3554117447" sldId="310"/>
            <ac:spMk id="804" creationId="{0215F582-90AF-F5E7-FA45-A0A3D30B4A8F}"/>
          </ac:spMkLst>
        </pc:spChg>
        <pc:spChg chg="del">
          <ac:chgData name="Afra-Ishika Hossain" userId="S::afra-ishika.hossain@esme.fr::bb19e423-e72e-48c1-930a-181521b0876b" providerId="AD" clId="Web-{87414ACD-CAD6-D3BE-3233-9F5EC55D8021}" dt="2022-03-28T12:31:43.836" v="630"/>
          <ac:spMkLst>
            <pc:docMk/>
            <pc:sldMk cId="3554117447" sldId="310"/>
            <ac:spMk id="805" creationId="{E71CBCA3-B6B0-75F3-A7DB-7891072FF3BA}"/>
          </ac:spMkLst>
        </pc:spChg>
        <pc:spChg chg="del">
          <ac:chgData name="Afra-Ishika Hossain" userId="S::afra-ishika.hossain@esme.fr::bb19e423-e72e-48c1-930a-181521b0876b" providerId="AD" clId="Web-{87414ACD-CAD6-D3BE-3233-9F5EC55D8021}" dt="2022-03-28T12:31:43.836" v="629"/>
          <ac:spMkLst>
            <pc:docMk/>
            <pc:sldMk cId="3554117447" sldId="310"/>
            <ac:spMk id="806" creationId="{3A6CB112-D94A-B800-3BBA-634BA5C2E3D5}"/>
          </ac:spMkLst>
        </pc:spChg>
        <pc:spChg chg="del">
          <ac:chgData name="Afra-Ishika Hossain" userId="S::afra-ishika.hossain@esme.fr::bb19e423-e72e-48c1-930a-181521b0876b" providerId="AD" clId="Web-{87414ACD-CAD6-D3BE-3233-9F5EC55D8021}" dt="2022-03-28T12:31:47.383" v="635"/>
          <ac:spMkLst>
            <pc:docMk/>
            <pc:sldMk cId="3554117447" sldId="310"/>
            <ac:spMk id="807" creationId="{B9AD345E-DF3E-A42E-9D24-162D16E1D2E2}"/>
          </ac:spMkLst>
        </pc:spChg>
        <pc:spChg chg="del">
          <ac:chgData name="Afra-Ishika Hossain" userId="S::afra-ishika.hossain@esme.fr::bb19e423-e72e-48c1-930a-181521b0876b" providerId="AD" clId="Web-{87414ACD-CAD6-D3BE-3233-9F5EC55D8021}" dt="2022-03-28T12:31:47.383" v="634"/>
          <ac:spMkLst>
            <pc:docMk/>
            <pc:sldMk cId="3554117447" sldId="310"/>
            <ac:spMk id="808" creationId="{E11F5520-350F-6B51-6A70-80BB37D2015C}"/>
          </ac:spMkLst>
        </pc:spChg>
        <pc:spChg chg="del">
          <ac:chgData name="Afra-Ishika Hossain" userId="S::afra-ishika.hossain@esme.fr::bb19e423-e72e-48c1-930a-181521b0876b" providerId="AD" clId="Web-{87414ACD-CAD6-D3BE-3233-9F5EC55D8021}" dt="2022-03-28T12:31:47.368" v="633"/>
          <ac:spMkLst>
            <pc:docMk/>
            <pc:sldMk cId="3554117447" sldId="310"/>
            <ac:spMk id="809" creationId="{6C77D4B0-0323-F326-7ED4-2EBC0D6B990F}"/>
          </ac:spMkLst>
        </pc:spChg>
        <pc:spChg chg="del">
          <ac:chgData name="Afra-Ishika Hossain" userId="S::afra-ishika.hossain@esme.fr::bb19e423-e72e-48c1-930a-181521b0876b" providerId="AD" clId="Web-{87414ACD-CAD6-D3BE-3233-9F5EC55D8021}" dt="2022-03-28T12:31:47.368" v="632"/>
          <ac:spMkLst>
            <pc:docMk/>
            <pc:sldMk cId="3554117447" sldId="310"/>
            <ac:spMk id="811" creationId="{D2B2BEB7-C1A0-3AC2-93DC-7289D34FCFB3}"/>
          </ac:spMkLst>
        </pc:spChg>
        <pc:graphicFrameChg chg="add mod modGraphic">
          <ac:chgData name="Afra-Ishika Hossain" userId="S::afra-ishika.hossain@esme.fr::bb19e423-e72e-48c1-930a-181521b0876b" providerId="AD" clId="Web-{87414ACD-CAD6-D3BE-3233-9F5EC55D8021}" dt="2022-03-28T12:44:43.230" v="896" actId="20577"/>
          <ac:graphicFrameMkLst>
            <pc:docMk/>
            <pc:sldMk cId="3554117447" sldId="310"/>
            <ac:graphicFrameMk id="3" creationId="{7F5565E6-DDF4-C657-C95C-BA44733CF18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70BA74-5606-4E88-BC7F-D4E51D0D0E19}" type="doc">
      <dgm:prSet loTypeId="urn:microsoft.com/office/officeart/2005/8/layout/arrow2" loCatId="process" qsTypeId="urn:microsoft.com/office/officeart/2005/8/quickstyle/simple1" qsCatId="simple" csTypeId="urn:microsoft.com/office/officeart/2005/8/colors/accent1_2" csCatId="accent1" phldr="1"/>
      <dgm:spPr/>
    </dgm:pt>
    <dgm:pt modelId="{A78EF051-BB12-4E9A-86AD-32253DB9A13D}">
      <dgm:prSet phldrT="[Texte]" phldr="0"/>
      <dgm:spPr/>
      <dgm:t>
        <a:bodyPr/>
        <a:lstStyle/>
        <a:p>
          <a:r>
            <a:rPr lang="fr-FR" b="1">
              <a:solidFill>
                <a:srgbClr val="000000"/>
              </a:solidFill>
              <a:latin typeface="Arial"/>
              <a:cs typeface="Calibri"/>
            </a:rPr>
            <a:t>Production</a:t>
          </a:r>
        </a:p>
      </dgm:t>
    </dgm:pt>
    <dgm:pt modelId="{C8DF8F25-CE30-4149-A7DD-D874F2E20F1A}" type="parTrans" cxnId="{4EE21FF4-DD13-4B9E-8C35-CD5CD6F4BAFB}">
      <dgm:prSet/>
      <dgm:spPr/>
    </dgm:pt>
    <dgm:pt modelId="{860D11C4-4EE9-4DE4-9EA4-9B858DDF68BB}" type="sibTrans" cxnId="{4EE21FF4-DD13-4B9E-8C35-CD5CD6F4BAFB}">
      <dgm:prSet/>
      <dgm:spPr/>
    </dgm:pt>
    <dgm:pt modelId="{F6CD8266-857B-48BA-8193-77B6E12E479C}">
      <dgm:prSet phldrT="[Texte]" phldr="0"/>
      <dgm:spPr/>
      <dgm:t>
        <a:bodyPr/>
        <a:lstStyle/>
        <a:p>
          <a:r>
            <a:rPr lang="fr-FR" b="1">
              <a:solidFill>
                <a:srgbClr val="000000"/>
              </a:solidFill>
              <a:latin typeface="Arial"/>
              <a:cs typeface="Calibri"/>
            </a:rPr>
            <a:t>Conditionnement</a:t>
          </a:r>
        </a:p>
      </dgm:t>
    </dgm:pt>
    <dgm:pt modelId="{3216B433-78AA-4845-929B-C53D14F345D7}" type="parTrans" cxnId="{0F201584-E5C8-43FA-AE81-4A190C5FECEE}">
      <dgm:prSet/>
      <dgm:spPr/>
    </dgm:pt>
    <dgm:pt modelId="{C0251939-1582-45D7-9FD1-0FE66AB6F31B}" type="sibTrans" cxnId="{0F201584-E5C8-43FA-AE81-4A190C5FECEE}">
      <dgm:prSet/>
      <dgm:spPr/>
    </dgm:pt>
    <dgm:pt modelId="{AAFA42E7-E9DB-4BC1-BFC5-3730BC719E77}">
      <dgm:prSet phldrT="[Texte]" phldr="0"/>
      <dgm:spPr/>
      <dgm:t>
        <a:bodyPr/>
        <a:lstStyle/>
        <a:p>
          <a:r>
            <a:rPr lang="fr-FR" b="1">
              <a:solidFill>
                <a:srgbClr val="000000"/>
              </a:solidFill>
              <a:latin typeface="Arial"/>
              <a:cs typeface="Calibri"/>
            </a:rPr>
            <a:t>Consommation</a:t>
          </a:r>
        </a:p>
      </dgm:t>
    </dgm:pt>
    <dgm:pt modelId="{50881C88-23E9-4D31-A9D5-9762B65A9067}" type="parTrans" cxnId="{6E797F7C-6BCC-4152-BA77-3EAECC1E5512}">
      <dgm:prSet/>
      <dgm:spPr/>
    </dgm:pt>
    <dgm:pt modelId="{25DFA6D6-3CD4-44FB-AD10-474CEEF690FA}" type="sibTrans" cxnId="{6E797F7C-6BCC-4152-BA77-3EAECC1E5512}">
      <dgm:prSet/>
      <dgm:spPr/>
    </dgm:pt>
    <dgm:pt modelId="{3F0CA21C-B0E1-4418-9DC3-35EC8ED62471}" type="pres">
      <dgm:prSet presAssocID="{AA70BA74-5606-4E88-BC7F-D4E51D0D0E19}" presName="arrowDiagram" presStyleCnt="0">
        <dgm:presLayoutVars>
          <dgm:chMax val="5"/>
          <dgm:dir/>
          <dgm:resizeHandles val="exact"/>
        </dgm:presLayoutVars>
      </dgm:prSet>
      <dgm:spPr/>
    </dgm:pt>
    <dgm:pt modelId="{661D01CB-A5A1-4906-AA10-B942D7020868}" type="pres">
      <dgm:prSet presAssocID="{AA70BA74-5606-4E88-BC7F-D4E51D0D0E19}" presName="arrow" presStyleLbl="bgShp" presStyleIdx="0" presStyleCnt="1"/>
      <dgm:spPr/>
    </dgm:pt>
    <dgm:pt modelId="{466A318D-4453-41D2-BA3C-8EE56F3C6BDC}" type="pres">
      <dgm:prSet presAssocID="{AA70BA74-5606-4E88-BC7F-D4E51D0D0E19}" presName="arrowDiagram3" presStyleCnt="0"/>
      <dgm:spPr/>
    </dgm:pt>
    <dgm:pt modelId="{6231ACE2-0247-475D-9966-ECB9F263DB4F}" type="pres">
      <dgm:prSet presAssocID="{A78EF051-BB12-4E9A-86AD-32253DB9A13D}" presName="bullet3a" presStyleLbl="node1" presStyleIdx="0" presStyleCnt="3"/>
      <dgm:spPr/>
    </dgm:pt>
    <dgm:pt modelId="{150A0239-765F-4E51-A86D-4C98DB731740}" type="pres">
      <dgm:prSet presAssocID="{A78EF051-BB12-4E9A-86AD-32253DB9A13D}" presName="textBox3a" presStyleLbl="revTx" presStyleIdx="0" presStyleCnt="3">
        <dgm:presLayoutVars>
          <dgm:bulletEnabled val="1"/>
        </dgm:presLayoutVars>
      </dgm:prSet>
      <dgm:spPr/>
      <dgm:t>
        <a:bodyPr/>
        <a:lstStyle/>
        <a:p>
          <a:endParaRPr lang="fr-FR"/>
        </a:p>
      </dgm:t>
    </dgm:pt>
    <dgm:pt modelId="{0B014CF6-818C-4FA6-86E1-0BD39C365330}" type="pres">
      <dgm:prSet presAssocID="{F6CD8266-857B-48BA-8193-77B6E12E479C}" presName="bullet3b" presStyleLbl="node1" presStyleIdx="1" presStyleCnt="3"/>
      <dgm:spPr/>
    </dgm:pt>
    <dgm:pt modelId="{F495690B-FB64-4FD2-92AE-43FF2BBD086A}" type="pres">
      <dgm:prSet presAssocID="{F6CD8266-857B-48BA-8193-77B6E12E479C}" presName="textBox3b" presStyleLbl="revTx" presStyleIdx="1" presStyleCnt="3">
        <dgm:presLayoutVars>
          <dgm:bulletEnabled val="1"/>
        </dgm:presLayoutVars>
      </dgm:prSet>
      <dgm:spPr/>
      <dgm:t>
        <a:bodyPr/>
        <a:lstStyle/>
        <a:p>
          <a:endParaRPr lang="fr-FR"/>
        </a:p>
      </dgm:t>
    </dgm:pt>
    <dgm:pt modelId="{00622EC1-0221-49C3-9874-8C8EE9D1D37C}" type="pres">
      <dgm:prSet presAssocID="{AAFA42E7-E9DB-4BC1-BFC5-3730BC719E77}" presName="bullet3c" presStyleLbl="node1" presStyleIdx="2" presStyleCnt="3"/>
      <dgm:spPr/>
    </dgm:pt>
    <dgm:pt modelId="{39F3ACC0-5B0B-4F9D-8003-AA947673DE5A}" type="pres">
      <dgm:prSet presAssocID="{AAFA42E7-E9DB-4BC1-BFC5-3730BC719E77}" presName="textBox3c" presStyleLbl="revTx" presStyleIdx="2" presStyleCnt="3">
        <dgm:presLayoutVars>
          <dgm:bulletEnabled val="1"/>
        </dgm:presLayoutVars>
      </dgm:prSet>
      <dgm:spPr/>
      <dgm:t>
        <a:bodyPr/>
        <a:lstStyle/>
        <a:p>
          <a:endParaRPr lang="fr-FR"/>
        </a:p>
      </dgm:t>
    </dgm:pt>
  </dgm:ptLst>
  <dgm:cxnLst>
    <dgm:cxn modelId="{BAE0CE3F-0459-4F06-8811-B6E4E189F3AF}" type="presOf" srcId="{AAFA42E7-E9DB-4BC1-BFC5-3730BC719E77}" destId="{39F3ACC0-5B0B-4F9D-8003-AA947673DE5A}" srcOrd="0" destOrd="0" presId="urn:microsoft.com/office/officeart/2005/8/layout/arrow2"/>
    <dgm:cxn modelId="{E838952D-6769-49C5-ADC9-25A757DA811F}" type="presOf" srcId="{A78EF051-BB12-4E9A-86AD-32253DB9A13D}" destId="{150A0239-765F-4E51-A86D-4C98DB731740}" srcOrd="0" destOrd="0" presId="urn:microsoft.com/office/officeart/2005/8/layout/arrow2"/>
    <dgm:cxn modelId="{DEAE463E-823C-4F0D-85EB-E9FA50C4C7EE}" type="presOf" srcId="{AA70BA74-5606-4E88-BC7F-D4E51D0D0E19}" destId="{3F0CA21C-B0E1-4418-9DC3-35EC8ED62471}" srcOrd="0" destOrd="0" presId="urn:microsoft.com/office/officeart/2005/8/layout/arrow2"/>
    <dgm:cxn modelId="{6E797F7C-6BCC-4152-BA77-3EAECC1E5512}" srcId="{AA70BA74-5606-4E88-BC7F-D4E51D0D0E19}" destId="{AAFA42E7-E9DB-4BC1-BFC5-3730BC719E77}" srcOrd="2" destOrd="0" parTransId="{50881C88-23E9-4D31-A9D5-9762B65A9067}" sibTransId="{25DFA6D6-3CD4-44FB-AD10-474CEEF690FA}"/>
    <dgm:cxn modelId="{4EE21FF4-DD13-4B9E-8C35-CD5CD6F4BAFB}" srcId="{AA70BA74-5606-4E88-BC7F-D4E51D0D0E19}" destId="{A78EF051-BB12-4E9A-86AD-32253DB9A13D}" srcOrd="0" destOrd="0" parTransId="{C8DF8F25-CE30-4149-A7DD-D874F2E20F1A}" sibTransId="{860D11C4-4EE9-4DE4-9EA4-9B858DDF68BB}"/>
    <dgm:cxn modelId="{0F201584-E5C8-43FA-AE81-4A190C5FECEE}" srcId="{AA70BA74-5606-4E88-BC7F-D4E51D0D0E19}" destId="{F6CD8266-857B-48BA-8193-77B6E12E479C}" srcOrd="1" destOrd="0" parTransId="{3216B433-78AA-4845-929B-C53D14F345D7}" sibTransId="{C0251939-1582-45D7-9FD1-0FE66AB6F31B}"/>
    <dgm:cxn modelId="{2DCE745F-0216-429B-9F7D-C01EA2D48465}" type="presOf" srcId="{F6CD8266-857B-48BA-8193-77B6E12E479C}" destId="{F495690B-FB64-4FD2-92AE-43FF2BBD086A}" srcOrd="0" destOrd="0" presId="urn:microsoft.com/office/officeart/2005/8/layout/arrow2"/>
    <dgm:cxn modelId="{E8D039C7-C00E-411A-ADF0-57BEDCD9C330}" type="presParOf" srcId="{3F0CA21C-B0E1-4418-9DC3-35EC8ED62471}" destId="{661D01CB-A5A1-4906-AA10-B942D7020868}" srcOrd="0" destOrd="0" presId="urn:microsoft.com/office/officeart/2005/8/layout/arrow2"/>
    <dgm:cxn modelId="{68425F12-D4A2-4E9C-8140-2079E2D88FA3}" type="presParOf" srcId="{3F0CA21C-B0E1-4418-9DC3-35EC8ED62471}" destId="{466A318D-4453-41D2-BA3C-8EE56F3C6BDC}" srcOrd="1" destOrd="0" presId="urn:microsoft.com/office/officeart/2005/8/layout/arrow2"/>
    <dgm:cxn modelId="{5EFDBA2D-6A2D-4F90-9ADD-C971C4A584D2}" type="presParOf" srcId="{466A318D-4453-41D2-BA3C-8EE56F3C6BDC}" destId="{6231ACE2-0247-475D-9966-ECB9F263DB4F}" srcOrd="0" destOrd="0" presId="urn:microsoft.com/office/officeart/2005/8/layout/arrow2"/>
    <dgm:cxn modelId="{8F0CB280-25CD-478E-9C56-E83346C0025F}" type="presParOf" srcId="{466A318D-4453-41D2-BA3C-8EE56F3C6BDC}" destId="{150A0239-765F-4E51-A86D-4C98DB731740}" srcOrd="1" destOrd="0" presId="urn:microsoft.com/office/officeart/2005/8/layout/arrow2"/>
    <dgm:cxn modelId="{812D78BF-C260-425B-AD38-E0CC05A3B2A1}" type="presParOf" srcId="{466A318D-4453-41D2-BA3C-8EE56F3C6BDC}" destId="{0B014CF6-818C-4FA6-86E1-0BD39C365330}" srcOrd="2" destOrd="0" presId="urn:microsoft.com/office/officeart/2005/8/layout/arrow2"/>
    <dgm:cxn modelId="{068DC847-B07A-4651-8E59-459CA63D6F13}" type="presParOf" srcId="{466A318D-4453-41D2-BA3C-8EE56F3C6BDC}" destId="{F495690B-FB64-4FD2-92AE-43FF2BBD086A}" srcOrd="3" destOrd="0" presId="urn:microsoft.com/office/officeart/2005/8/layout/arrow2"/>
    <dgm:cxn modelId="{362CD0B6-26F1-47DA-823D-3C859FCF2DC8}" type="presParOf" srcId="{466A318D-4453-41D2-BA3C-8EE56F3C6BDC}" destId="{00622EC1-0221-49C3-9874-8C8EE9D1D37C}" srcOrd="4" destOrd="0" presId="urn:microsoft.com/office/officeart/2005/8/layout/arrow2"/>
    <dgm:cxn modelId="{CDEEB60D-4B75-42BC-9E95-0E3AAA92C0B2}" type="presParOf" srcId="{466A318D-4453-41D2-BA3C-8EE56F3C6BDC}" destId="{39F3ACC0-5B0B-4F9D-8003-AA947673DE5A}"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10A6AA-81CF-45FC-993D-CB52333F0786}" type="doc">
      <dgm:prSet loTypeId="urn:microsoft.com/office/officeart/2005/8/layout/chevron2" loCatId="process" qsTypeId="urn:microsoft.com/office/officeart/2005/8/quickstyle/simple1" qsCatId="simple" csTypeId="urn:microsoft.com/office/officeart/2005/8/colors/accent1_4" csCatId="accent1" phldr="1"/>
      <dgm:spPr/>
      <dgm:t>
        <a:bodyPr/>
        <a:lstStyle/>
        <a:p>
          <a:endParaRPr lang="fr-FR"/>
        </a:p>
      </dgm:t>
    </dgm:pt>
    <dgm:pt modelId="{E54AFADC-D1BC-4E50-99BC-B3FA0E7E4908}">
      <dgm:prSet phldrT="[Texte]" phldr="0"/>
      <dgm:spPr/>
      <dgm:t>
        <a:bodyPr/>
        <a:lstStyle/>
        <a:p>
          <a:r>
            <a:rPr lang="fr-FR">
              <a:latin typeface="Arial"/>
            </a:rPr>
            <a:t>Avantages</a:t>
          </a:r>
          <a:endParaRPr lang="fr-FR"/>
        </a:p>
      </dgm:t>
    </dgm:pt>
    <dgm:pt modelId="{497EB8C6-E725-4154-B060-34999C7E8022}" type="parTrans" cxnId="{D9CBCBAA-8D55-4003-A699-3E5D60950F27}">
      <dgm:prSet/>
      <dgm:spPr/>
      <dgm:t>
        <a:bodyPr/>
        <a:lstStyle/>
        <a:p>
          <a:endParaRPr lang="fr-FR"/>
        </a:p>
      </dgm:t>
    </dgm:pt>
    <dgm:pt modelId="{1CA961A5-B4A5-45E9-A94D-CBDA60058E78}" type="sibTrans" cxnId="{D9CBCBAA-8D55-4003-A699-3E5D60950F27}">
      <dgm:prSet/>
      <dgm:spPr/>
      <dgm:t>
        <a:bodyPr/>
        <a:lstStyle/>
        <a:p>
          <a:endParaRPr lang="fr-FR"/>
        </a:p>
      </dgm:t>
    </dgm:pt>
    <dgm:pt modelId="{9921EEA5-7A13-4987-9B04-EFB1C0E9D5FA}">
      <dgm:prSet phldrT="[Texte]" phldr="0"/>
      <dgm:spPr/>
      <dgm:t>
        <a:bodyPr/>
        <a:lstStyle/>
        <a:p>
          <a:pPr rtl="0"/>
          <a:r>
            <a:rPr lang="fr-FR"/>
            <a:t>Chaînes de blocs </a:t>
          </a:r>
          <a:r>
            <a:rPr lang="fr-FR">
              <a:latin typeface="Arial"/>
            </a:rPr>
            <a:t>autorisés.</a:t>
          </a:r>
          <a:endParaRPr lang="fr-FR"/>
        </a:p>
      </dgm:t>
    </dgm:pt>
    <dgm:pt modelId="{41C7CDE6-4D21-42E1-893E-7FEDB23E11A6}" type="parTrans" cxnId="{2AB457DC-889D-4280-B7BD-E11A896526DF}">
      <dgm:prSet/>
      <dgm:spPr/>
      <dgm:t>
        <a:bodyPr/>
        <a:lstStyle/>
        <a:p>
          <a:endParaRPr lang="fr-FR"/>
        </a:p>
      </dgm:t>
    </dgm:pt>
    <dgm:pt modelId="{F4EDE832-8924-4194-9810-BE124EFEE456}" type="sibTrans" cxnId="{2AB457DC-889D-4280-B7BD-E11A896526DF}">
      <dgm:prSet/>
      <dgm:spPr/>
      <dgm:t>
        <a:bodyPr/>
        <a:lstStyle/>
        <a:p>
          <a:endParaRPr lang="fr-FR"/>
        </a:p>
      </dgm:t>
    </dgm:pt>
    <dgm:pt modelId="{6357E0C4-894D-4904-97CA-0FE4835C97C9}">
      <dgm:prSet phldr="0"/>
      <dgm:spPr/>
      <dgm:t>
        <a:bodyPr/>
        <a:lstStyle/>
        <a:p>
          <a:pPr rtl="0"/>
          <a:r>
            <a:rPr lang="fr-FR">
              <a:latin typeface="Arial"/>
            </a:rPr>
            <a:t>Confiance entre les acteurs.</a:t>
          </a:r>
        </a:p>
      </dgm:t>
    </dgm:pt>
    <dgm:pt modelId="{D4F49C55-718A-460B-B923-0C6C9D083821}" type="parTrans" cxnId="{F88EBE92-94FB-41AF-9822-A170FB913995}">
      <dgm:prSet/>
      <dgm:spPr/>
      <dgm:t>
        <a:bodyPr/>
        <a:lstStyle/>
        <a:p>
          <a:endParaRPr lang="fr-FR"/>
        </a:p>
      </dgm:t>
    </dgm:pt>
    <dgm:pt modelId="{1111881E-DF4C-45DF-87C1-119BF14CB6DA}" type="sibTrans" cxnId="{F88EBE92-94FB-41AF-9822-A170FB913995}">
      <dgm:prSet/>
      <dgm:spPr/>
      <dgm:t>
        <a:bodyPr/>
        <a:lstStyle/>
        <a:p>
          <a:endParaRPr lang="fr-FR"/>
        </a:p>
      </dgm:t>
    </dgm:pt>
    <dgm:pt modelId="{22FD6976-6BA3-470A-B0E3-3FB5ACFDF1E3}">
      <dgm:prSet phldr="0"/>
      <dgm:spPr/>
      <dgm:t>
        <a:bodyPr/>
        <a:lstStyle/>
        <a:p>
          <a:pPr rtl="0"/>
          <a:r>
            <a:rPr lang="fr-FR" dirty="0">
              <a:latin typeface="Arial"/>
            </a:rPr>
            <a:t>Efficacité : facilement identifier la non-conformité.</a:t>
          </a:r>
        </a:p>
      </dgm:t>
    </dgm:pt>
    <dgm:pt modelId="{591FD1AD-5255-45B0-B225-173F70A2276D}" type="parTrans" cxnId="{C7B578E6-CBC7-44A1-98C2-982DCB29DD1B}">
      <dgm:prSet/>
      <dgm:spPr/>
      <dgm:t>
        <a:bodyPr/>
        <a:lstStyle/>
        <a:p>
          <a:endParaRPr lang="fr-FR"/>
        </a:p>
      </dgm:t>
    </dgm:pt>
    <dgm:pt modelId="{8071352B-8278-4F0D-9E1D-8B88B33E3B57}" type="sibTrans" cxnId="{C7B578E6-CBC7-44A1-98C2-982DCB29DD1B}">
      <dgm:prSet/>
      <dgm:spPr/>
      <dgm:t>
        <a:bodyPr/>
        <a:lstStyle/>
        <a:p>
          <a:endParaRPr lang="fr-FR"/>
        </a:p>
      </dgm:t>
    </dgm:pt>
    <dgm:pt modelId="{BDFC0220-D0F5-4CA4-87B2-7DC239661760}">
      <dgm:prSet phldr="0"/>
      <dgm:spPr/>
      <dgm:t>
        <a:bodyPr/>
        <a:lstStyle/>
        <a:p>
          <a:r>
            <a:rPr lang="fr-FR">
              <a:latin typeface="Arial"/>
            </a:rPr>
            <a:t>Inconvénients</a:t>
          </a:r>
          <a:endParaRPr lang="fr-FR"/>
        </a:p>
      </dgm:t>
    </dgm:pt>
    <dgm:pt modelId="{77342DEA-5F9A-479C-8E94-E23B2513E665}" type="parTrans" cxnId="{849487BE-0346-448E-ADC5-10172E7B4C3B}">
      <dgm:prSet/>
      <dgm:spPr/>
      <dgm:t>
        <a:bodyPr/>
        <a:lstStyle/>
        <a:p>
          <a:endParaRPr lang="fr-FR"/>
        </a:p>
      </dgm:t>
    </dgm:pt>
    <dgm:pt modelId="{99960B29-5A5B-4AD0-97D3-5928DDE0FEFE}" type="sibTrans" cxnId="{849487BE-0346-448E-ADC5-10172E7B4C3B}">
      <dgm:prSet/>
      <dgm:spPr/>
      <dgm:t>
        <a:bodyPr/>
        <a:lstStyle/>
        <a:p>
          <a:endParaRPr lang="fr-FR"/>
        </a:p>
      </dgm:t>
    </dgm:pt>
    <dgm:pt modelId="{7EF8C726-87D3-47C9-83BD-4BD99B34F43C}">
      <dgm:prSet phldr="0"/>
      <dgm:spPr/>
      <dgm:t>
        <a:bodyPr/>
        <a:lstStyle/>
        <a:p>
          <a:pPr rtl="0"/>
          <a:r>
            <a:rPr lang="fr-FR">
              <a:latin typeface="Arial"/>
            </a:rPr>
            <a:t>Lutte contre la fraude et la corruption</a:t>
          </a:r>
        </a:p>
      </dgm:t>
    </dgm:pt>
    <dgm:pt modelId="{D3CA4D6A-D4B2-42F5-BCEE-15BE11C28EBD}" type="parTrans" cxnId="{DBC02066-5362-4AB1-9254-A63976979219}">
      <dgm:prSet/>
      <dgm:spPr/>
      <dgm:t>
        <a:bodyPr/>
        <a:lstStyle/>
        <a:p>
          <a:endParaRPr lang="fr-FR"/>
        </a:p>
      </dgm:t>
    </dgm:pt>
    <dgm:pt modelId="{36D82163-3D9B-40AC-8004-A996CFD2FFFA}" type="sibTrans" cxnId="{DBC02066-5362-4AB1-9254-A63976979219}">
      <dgm:prSet/>
      <dgm:spPr/>
      <dgm:t>
        <a:bodyPr/>
        <a:lstStyle/>
        <a:p>
          <a:endParaRPr lang="fr-FR"/>
        </a:p>
      </dgm:t>
    </dgm:pt>
    <dgm:pt modelId="{0687A836-4762-4D59-8920-E0FF8B98C433}">
      <dgm:prSet phldr="0"/>
      <dgm:spPr/>
      <dgm:t>
        <a:bodyPr/>
        <a:lstStyle/>
        <a:p>
          <a:pPr rtl="0"/>
          <a:r>
            <a:rPr lang="fr-FR">
              <a:latin typeface="Arial"/>
            </a:rPr>
            <a:t>Transparence : </a:t>
          </a:r>
          <a:r>
            <a:rPr lang="fr-FR"/>
            <a:t>point sur chaque étape du cycle de vie</a:t>
          </a:r>
          <a:r>
            <a:rPr lang="fr-FR">
              <a:latin typeface="Arial"/>
            </a:rPr>
            <a:t>.</a:t>
          </a:r>
          <a:endParaRPr lang="fr-FR"/>
        </a:p>
      </dgm:t>
    </dgm:pt>
    <dgm:pt modelId="{3BAC3B43-5CC9-4A62-9A64-4C76ABF13F1F}" type="parTrans" cxnId="{9D1CD3E5-5FE3-459B-B785-9B072132E469}">
      <dgm:prSet/>
      <dgm:spPr/>
      <dgm:t>
        <a:bodyPr/>
        <a:lstStyle/>
        <a:p>
          <a:endParaRPr lang="fr-FR"/>
        </a:p>
      </dgm:t>
    </dgm:pt>
    <dgm:pt modelId="{6C489851-8DDE-4E95-96EF-0A7B364FBFDA}" type="sibTrans" cxnId="{9D1CD3E5-5FE3-459B-B785-9B072132E469}">
      <dgm:prSet/>
      <dgm:spPr/>
      <dgm:t>
        <a:bodyPr/>
        <a:lstStyle/>
        <a:p>
          <a:endParaRPr lang="fr-FR"/>
        </a:p>
      </dgm:t>
    </dgm:pt>
    <dgm:pt modelId="{E886363B-FD2B-4C89-9372-8ADD6D05D2DA}">
      <dgm:prSet phldr="0"/>
      <dgm:spPr/>
      <dgm:t>
        <a:bodyPr/>
        <a:lstStyle/>
        <a:p>
          <a:pPr rtl="0"/>
          <a:r>
            <a:rPr lang="fr-FR" dirty="0">
              <a:latin typeface="Arial"/>
            </a:rPr>
            <a:t>Coûts </a:t>
          </a:r>
          <a:r>
            <a:rPr lang="fr-FR" dirty="0" smtClean="0">
              <a:latin typeface="Arial"/>
            </a:rPr>
            <a:t>: infrastructure (frais de transactions élevés), maintenance.</a:t>
          </a:r>
          <a:endParaRPr lang="fr-FR" dirty="0">
            <a:latin typeface="Arial"/>
          </a:endParaRPr>
        </a:p>
      </dgm:t>
    </dgm:pt>
    <dgm:pt modelId="{58A44008-C40D-4FE9-AD9C-822AEF41C55B}" type="parTrans" cxnId="{48B1E225-9E1D-4C8F-9685-E9B89A72066F}">
      <dgm:prSet/>
      <dgm:spPr/>
      <dgm:t>
        <a:bodyPr/>
        <a:lstStyle/>
        <a:p>
          <a:endParaRPr lang="fr-FR"/>
        </a:p>
      </dgm:t>
    </dgm:pt>
    <dgm:pt modelId="{7AE82348-7C9C-4951-9B47-EDCBE8051908}" type="sibTrans" cxnId="{48B1E225-9E1D-4C8F-9685-E9B89A72066F}">
      <dgm:prSet/>
      <dgm:spPr/>
      <dgm:t>
        <a:bodyPr/>
        <a:lstStyle/>
        <a:p>
          <a:endParaRPr lang="fr-FR"/>
        </a:p>
      </dgm:t>
    </dgm:pt>
    <dgm:pt modelId="{CA106D97-4655-49D6-A9E3-17DEBFF6FE6C}">
      <dgm:prSet phldr="0"/>
      <dgm:spPr/>
      <dgm:t>
        <a:bodyPr/>
        <a:lstStyle/>
        <a:p>
          <a:endParaRPr lang="fr-FR">
            <a:latin typeface="Arial"/>
          </a:endParaRPr>
        </a:p>
      </dgm:t>
    </dgm:pt>
    <dgm:pt modelId="{D253FA1E-282D-46DA-AFD2-67D563194BC1}" type="parTrans" cxnId="{CE1D7587-BBD7-4AC0-9A69-A52EBA76E75F}">
      <dgm:prSet/>
      <dgm:spPr/>
      <dgm:t>
        <a:bodyPr/>
        <a:lstStyle/>
        <a:p>
          <a:endParaRPr lang="fr-FR"/>
        </a:p>
      </dgm:t>
    </dgm:pt>
    <dgm:pt modelId="{2C82CA33-8DA2-4CA5-B65A-76B9F13E5B00}" type="sibTrans" cxnId="{CE1D7587-BBD7-4AC0-9A69-A52EBA76E75F}">
      <dgm:prSet/>
      <dgm:spPr/>
      <dgm:t>
        <a:bodyPr/>
        <a:lstStyle/>
        <a:p>
          <a:endParaRPr lang="fr-FR"/>
        </a:p>
      </dgm:t>
    </dgm:pt>
    <dgm:pt modelId="{7FB54DAB-AF58-45D4-BCED-E148C1F8641F}" type="pres">
      <dgm:prSet presAssocID="{1610A6AA-81CF-45FC-993D-CB52333F0786}" presName="linearFlow" presStyleCnt="0">
        <dgm:presLayoutVars>
          <dgm:dir/>
          <dgm:animLvl val="lvl"/>
          <dgm:resizeHandles val="exact"/>
        </dgm:presLayoutVars>
      </dgm:prSet>
      <dgm:spPr/>
      <dgm:t>
        <a:bodyPr/>
        <a:lstStyle/>
        <a:p>
          <a:endParaRPr lang="fr-FR"/>
        </a:p>
      </dgm:t>
    </dgm:pt>
    <dgm:pt modelId="{0A239A8D-B461-498F-8828-906C32040EFA}" type="pres">
      <dgm:prSet presAssocID="{E54AFADC-D1BC-4E50-99BC-B3FA0E7E4908}" presName="composite" presStyleCnt="0"/>
      <dgm:spPr/>
    </dgm:pt>
    <dgm:pt modelId="{536F4FAB-E251-43C2-91CF-DA14BDD1843B}" type="pres">
      <dgm:prSet presAssocID="{E54AFADC-D1BC-4E50-99BC-B3FA0E7E4908}" presName="parentText" presStyleLbl="alignNode1" presStyleIdx="0" presStyleCnt="2">
        <dgm:presLayoutVars>
          <dgm:chMax val="1"/>
          <dgm:bulletEnabled val="1"/>
        </dgm:presLayoutVars>
      </dgm:prSet>
      <dgm:spPr/>
      <dgm:t>
        <a:bodyPr/>
        <a:lstStyle/>
        <a:p>
          <a:endParaRPr lang="fr-FR"/>
        </a:p>
      </dgm:t>
    </dgm:pt>
    <dgm:pt modelId="{D5347A2D-C9C4-4B19-8C36-DAED13E91C3C}" type="pres">
      <dgm:prSet presAssocID="{E54AFADC-D1BC-4E50-99BC-B3FA0E7E4908}" presName="descendantText" presStyleLbl="alignAcc1" presStyleIdx="0" presStyleCnt="2">
        <dgm:presLayoutVars>
          <dgm:bulletEnabled val="1"/>
        </dgm:presLayoutVars>
      </dgm:prSet>
      <dgm:spPr/>
      <dgm:t>
        <a:bodyPr/>
        <a:lstStyle/>
        <a:p>
          <a:endParaRPr lang="fr-FR"/>
        </a:p>
      </dgm:t>
    </dgm:pt>
    <dgm:pt modelId="{818B0FD7-4C8B-410E-A084-AB676F427C93}" type="pres">
      <dgm:prSet presAssocID="{1CA961A5-B4A5-45E9-A94D-CBDA60058E78}" presName="sp" presStyleCnt="0"/>
      <dgm:spPr/>
    </dgm:pt>
    <dgm:pt modelId="{A7947A8A-58C4-44A8-A694-B01EDC42BE3B}" type="pres">
      <dgm:prSet presAssocID="{BDFC0220-D0F5-4CA4-87B2-7DC239661760}" presName="composite" presStyleCnt="0"/>
      <dgm:spPr/>
    </dgm:pt>
    <dgm:pt modelId="{689A544B-FC9D-4D1C-9EC0-039651815617}" type="pres">
      <dgm:prSet presAssocID="{BDFC0220-D0F5-4CA4-87B2-7DC239661760}" presName="parentText" presStyleLbl="alignNode1" presStyleIdx="1" presStyleCnt="2">
        <dgm:presLayoutVars>
          <dgm:chMax val="1"/>
          <dgm:bulletEnabled val="1"/>
        </dgm:presLayoutVars>
      </dgm:prSet>
      <dgm:spPr/>
      <dgm:t>
        <a:bodyPr/>
        <a:lstStyle/>
        <a:p>
          <a:endParaRPr lang="fr-FR"/>
        </a:p>
      </dgm:t>
    </dgm:pt>
    <dgm:pt modelId="{11E99481-7510-4AA3-8A3E-1E3BDE7154D5}" type="pres">
      <dgm:prSet presAssocID="{BDFC0220-D0F5-4CA4-87B2-7DC239661760}" presName="descendantText" presStyleLbl="alignAcc1" presStyleIdx="1" presStyleCnt="2">
        <dgm:presLayoutVars>
          <dgm:bulletEnabled val="1"/>
        </dgm:presLayoutVars>
      </dgm:prSet>
      <dgm:spPr/>
      <dgm:t>
        <a:bodyPr/>
        <a:lstStyle/>
        <a:p>
          <a:endParaRPr lang="fr-FR"/>
        </a:p>
      </dgm:t>
    </dgm:pt>
  </dgm:ptLst>
  <dgm:cxnLst>
    <dgm:cxn modelId="{FDCC5E44-BADB-4CFE-B69C-961A3FAB8934}" type="presOf" srcId="{7EF8C726-87D3-47C9-83BD-4BD99B34F43C}" destId="{D5347A2D-C9C4-4B19-8C36-DAED13E91C3C}" srcOrd="0" destOrd="3" presId="urn:microsoft.com/office/officeart/2005/8/layout/chevron2"/>
    <dgm:cxn modelId="{D9CBCBAA-8D55-4003-A699-3E5D60950F27}" srcId="{1610A6AA-81CF-45FC-993D-CB52333F0786}" destId="{E54AFADC-D1BC-4E50-99BC-B3FA0E7E4908}" srcOrd="0" destOrd="0" parTransId="{497EB8C6-E725-4154-B060-34999C7E8022}" sibTransId="{1CA961A5-B4A5-45E9-A94D-CBDA60058E78}"/>
    <dgm:cxn modelId="{849487BE-0346-448E-ADC5-10172E7B4C3B}" srcId="{1610A6AA-81CF-45FC-993D-CB52333F0786}" destId="{BDFC0220-D0F5-4CA4-87B2-7DC239661760}" srcOrd="1" destOrd="0" parTransId="{77342DEA-5F9A-479C-8E94-E23B2513E665}" sibTransId="{99960B29-5A5B-4AD0-97D3-5928DDE0FEFE}"/>
    <dgm:cxn modelId="{EB50C55F-C73C-40DD-8A21-6B03EEABF311}" type="presOf" srcId="{BDFC0220-D0F5-4CA4-87B2-7DC239661760}" destId="{689A544B-FC9D-4D1C-9EC0-039651815617}" srcOrd="0" destOrd="0" presId="urn:microsoft.com/office/officeart/2005/8/layout/chevron2"/>
    <dgm:cxn modelId="{F88EBE92-94FB-41AF-9822-A170FB913995}" srcId="{E54AFADC-D1BC-4E50-99BC-B3FA0E7E4908}" destId="{6357E0C4-894D-4904-97CA-0FE4835C97C9}" srcOrd="0" destOrd="0" parTransId="{D4F49C55-718A-460B-B923-0C6C9D083821}" sibTransId="{1111881E-DF4C-45DF-87C1-119BF14CB6DA}"/>
    <dgm:cxn modelId="{5734F611-CE33-4F17-8771-848A7543AA1D}" type="presOf" srcId="{1610A6AA-81CF-45FC-993D-CB52333F0786}" destId="{7FB54DAB-AF58-45D4-BCED-E148C1F8641F}" srcOrd="0" destOrd="0" presId="urn:microsoft.com/office/officeart/2005/8/layout/chevron2"/>
    <dgm:cxn modelId="{157AD004-64E5-44C8-B437-4DAC75CC982A}" type="presOf" srcId="{0687A836-4762-4D59-8920-E0FF8B98C433}" destId="{D5347A2D-C9C4-4B19-8C36-DAED13E91C3C}" srcOrd="0" destOrd="2" presId="urn:microsoft.com/office/officeart/2005/8/layout/chevron2"/>
    <dgm:cxn modelId="{EA063456-6187-4AB5-8B79-C7E75A84E2C4}" type="presOf" srcId="{CA106D97-4655-49D6-A9E3-17DEBFF6FE6C}" destId="{D5347A2D-C9C4-4B19-8C36-DAED13E91C3C}" srcOrd="0" destOrd="4" presId="urn:microsoft.com/office/officeart/2005/8/layout/chevron2"/>
    <dgm:cxn modelId="{C7B578E6-CBC7-44A1-98C2-982DCB29DD1B}" srcId="{E54AFADC-D1BC-4E50-99BC-B3FA0E7E4908}" destId="{22FD6976-6BA3-470A-B0E3-3FB5ACFDF1E3}" srcOrd="1" destOrd="0" parTransId="{591FD1AD-5255-45B0-B225-173F70A2276D}" sibTransId="{8071352B-8278-4F0D-9E1D-8B88B33E3B57}"/>
    <dgm:cxn modelId="{26F6EE86-3388-4AE1-918C-887AFA756A72}" type="presOf" srcId="{6357E0C4-894D-4904-97CA-0FE4835C97C9}" destId="{D5347A2D-C9C4-4B19-8C36-DAED13E91C3C}" srcOrd="0" destOrd="0" presId="urn:microsoft.com/office/officeart/2005/8/layout/chevron2"/>
    <dgm:cxn modelId="{48B1E225-9E1D-4C8F-9685-E9B89A72066F}" srcId="{BDFC0220-D0F5-4CA4-87B2-7DC239661760}" destId="{E886363B-FD2B-4C89-9372-8ADD6D05D2DA}" srcOrd="1" destOrd="0" parTransId="{58A44008-C40D-4FE9-AD9C-822AEF41C55B}" sibTransId="{7AE82348-7C9C-4951-9B47-EDCBE8051908}"/>
    <dgm:cxn modelId="{CE1D7587-BBD7-4AC0-9A69-A52EBA76E75F}" srcId="{E54AFADC-D1BC-4E50-99BC-B3FA0E7E4908}" destId="{CA106D97-4655-49D6-A9E3-17DEBFF6FE6C}" srcOrd="4" destOrd="0" parTransId="{D253FA1E-282D-46DA-AFD2-67D563194BC1}" sibTransId="{2C82CA33-8DA2-4CA5-B65A-76B9F13E5B00}"/>
    <dgm:cxn modelId="{DBC02066-5362-4AB1-9254-A63976979219}" srcId="{E54AFADC-D1BC-4E50-99BC-B3FA0E7E4908}" destId="{7EF8C726-87D3-47C9-83BD-4BD99B34F43C}" srcOrd="3" destOrd="0" parTransId="{D3CA4D6A-D4B2-42F5-BCEE-15BE11C28EBD}" sibTransId="{36D82163-3D9B-40AC-8004-A996CFD2FFFA}"/>
    <dgm:cxn modelId="{CC1BF3F9-F70B-4546-870D-FDFA3E20BD33}" type="presOf" srcId="{22FD6976-6BA3-470A-B0E3-3FB5ACFDF1E3}" destId="{D5347A2D-C9C4-4B19-8C36-DAED13E91C3C}" srcOrd="0" destOrd="1" presId="urn:microsoft.com/office/officeart/2005/8/layout/chevron2"/>
    <dgm:cxn modelId="{2AB457DC-889D-4280-B7BD-E11A896526DF}" srcId="{BDFC0220-D0F5-4CA4-87B2-7DC239661760}" destId="{9921EEA5-7A13-4987-9B04-EFB1C0E9D5FA}" srcOrd="0" destOrd="0" parTransId="{41C7CDE6-4D21-42E1-893E-7FEDB23E11A6}" sibTransId="{F4EDE832-8924-4194-9810-BE124EFEE456}"/>
    <dgm:cxn modelId="{F978AE98-2C77-4BFD-917F-CF7099B4E9DE}" type="presOf" srcId="{E54AFADC-D1BC-4E50-99BC-B3FA0E7E4908}" destId="{536F4FAB-E251-43C2-91CF-DA14BDD1843B}" srcOrd="0" destOrd="0" presId="urn:microsoft.com/office/officeart/2005/8/layout/chevron2"/>
    <dgm:cxn modelId="{9D1CD3E5-5FE3-459B-B785-9B072132E469}" srcId="{E54AFADC-D1BC-4E50-99BC-B3FA0E7E4908}" destId="{0687A836-4762-4D59-8920-E0FF8B98C433}" srcOrd="2" destOrd="0" parTransId="{3BAC3B43-5CC9-4A62-9A64-4C76ABF13F1F}" sibTransId="{6C489851-8DDE-4E95-96EF-0A7B364FBFDA}"/>
    <dgm:cxn modelId="{4F5C0704-24A8-41AF-9EF5-E5824A277DD4}" type="presOf" srcId="{9921EEA5-7A13-4987-9B04-EFB1C0E9D5FA}" destId="{11E99481-7510-4AA3-8A3E-1E3BDE7154D5}" srcOrd="0" destOrd="0" presId="urn:microsoft.com/office/officeart/2005/8/layout/chevron2"/>
    <dgm:cxn modelId="{1E1CCD87-5C3B-4271-AB08-03673A9139F8}" type="presOf" srcId="{E886363B-FD2B-4C89-9372-8ADD6D05D2DA}" destId="{11E99481-7510-4AA3-8A3E-1E3BDE7154D5}" srcOrd="0" destOrd="1" presId="urn:microsoft.com/office/officeart/2005/8/layout/chevron2"/>
    <dgm:cxn modelId="{F0379E4A-5B11-4616-B19B-F545E1D7E653}" type="presParOf" srcId="{7FB54DAB-AF58-45D4-BCED-E148C1F8641F}" destId="{0A239A8D-B461-498F-8828-906C32040EFA}" srcOrd="0" destOrd="0" presId="urn:microsoft.com/office/officeart/2005/8/layout/chevron2"/>
    <dgm:cxn modelId="{3C0249F6-2CE4-441E-AF46-5F2C65D3321C}" type="presParOf" srcId="{0A239A8D-B461-498F-8828-906C32040EFA}" destId="{536F4FAB-E251-43C2-91CF-DA14BDD1843B}" srcOrd="0" destOrd="0" presId="urn:microsoft.com/office/officeart/2005/8/layout/chevron2"/>
    <dgm:cxn modelId="{8D96820C-87F8-4397-BBD6-C0C806DBC6FB}" type="presParOf" srcId="{0A239A8D-B461-498F-8828-906C32040EFA}" destId="{D5347A2D-C9C4-4B19-8C36-DAED13E91C3C}" srcOrd="1" destOrd="0" presId="urn:microsoft.com/office/officeart/2005/8/layout/chevron2"/>
    <dgm:cxn modelId="{6CA3BA3C-DAFD-43B3-A936-969FA9A6F14A}" type="presParOf" srcId="{7FB54DAB-AF58-45D4-BCED-E148C1F8641F}" destId="{818B0FD7-4C8B-410E-A084-AB676F427C93}" srcOrd="1" destOrd="0" presId="urn:microsoft.com/office/officeart/2005/8/layout/chevron2"/>
    <dgm:cxn modelId="{49717CC7-846A-4104-AC9F-550BCD1B2BD2}" type="presParOf" srcId="{7FB54DAB-AF58-45D4-BCED-E148C1F8641F}" destId="{A7947A8A-58C4-44A8-A694-B01EDC42BE3B}" srcOrd="2" destOrd="0" presId="urn:microsoft.com/office/officeart/2005/8/layout/chevron2"/>
    <dgm:cxn modelId="{3125FC56-9165-469B-98AF-A7294D61E84B}" type="presParOf" srcId="{A7947A8A-58C4-44A8-A694-B01EDC42BE3B}" destId="{689A544B-FC9D-4D1C-9EC0-039651815617}" srcOrd="0" destOrd="0" presId="urn:microsoft.com/office/officeart/2005/8/layout/chevron2"/>
    <dgm:cxn modelId="{6FCE6AA6-1A6F-4B18-8D0E-4409010914C0}" type="presParOf" srcId="{A7947A8A-58C4-44A8-A694-B01EDC42BE3B}" destId="{11E99481-7510-4AA3-8A3E-1E3BDE7154D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1DC234-DD72-4009-AD47-126AAC0EDC1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fr-FR"/>
        </a:p>
      </dgm:t>
    </dgm:pt>
    <dgm:pt modelId="{A30540EC-6EB6-46BA-A8D6-C3934C2B8E21}">
      <dgm:prSet phldrT="[Texte]" phldr="0"/>
      <dgm:spPr/>
      <dgm:t>
        <a:bodyPr/>
        <a:lstStyle/>
        <a:p>
          <a:pPr rtl="0"/>
          <a:r>
            <a:rPr lang="fr-FR" b="1" err="1">
              <a:latin typeface="Arial"/>
            </a:rPr>
            <a:t>Ownable.sol</a:t>
          </a:r>
          <a:endParaRPr lang="fr-FR" b="1">
            <a:latin typeface="Arial"/>
          </a:endParaRPr>
        </a:p>
      </dgm:t>
    </dgm:pt>
    <dgm:pt modelId="{953F408A-37C1-4AB1-94A4-2F1340247DC1}" type="parTrans" cxnId="{02EED73C-440C-4041-8589-723C189CC286}">
      <dgm:prSet/>
      <dgm:spPr/>
      <dgm:t>
        <a:bodyPr/>
        <a:lstStyle/>
        <a:p>
          <a:endParaRPr lang="fr-FR"/>
        </a:p>
      </dgm:t>
    </dgm:pt>
    <dgm:pt modelId="{E9A73C42-AB7E-41A6-A88F-7129E28F8BE3}" type="sibTrans" cxnId="{02EED73C-440C-4041-8589-723C189CC286}">
      <dgm:prSet/>
      <dgm:spPr/>
      <dgm:t>
        <a:bodyPr/>
        <a:lstStyle/>
        <a:p>
          <a:endParaRPr lang="fr-FR"/>
        </a:p>
      </dgm:t>
    </dgm:pt>
    <dgm:pt modelId="{007F6B19-008F-44EA-BA92-ED2E0335CCE4}">
      <dgm:prSet phldr="0"/>
      <dgm:spPr/>
      <dgm:t>
        <a:bodyPr/>
        <a:lstStyle/>
        <a:p>
          <a:pPr rtl="0"/>
          <a:r>
            <a:rPr lang="fr-FR" b="1">
              <a:latin typeface="Arial"/>
            </a:rPr>
            <a:t>SafeMath.sol</a:t>
          </a:r>
        </a:p>
      </dgm:t>
    </dgm:pt>
    <dgm:pt modelId="{935BD7DE-E5B8-481C-8E24-2A3CD37418B9}" type="parTrans" cxnId="{45FBA0CF-1182-405F-A3E2-833A4ABEF1E4}">
      <dgm:prSet/>
      <dgm:spPr/>
    </dgm:pt>
    <dgm:pt modelId="{62E5F29D-0DC4-44AC-9501-7B56C4038937}" type="sibTrans" cxnId="{45FBA0CF-1182-405F-A3E2-833A4ABEF1E4}">
      <dgm:prSet/>
      <dgm:spPr/>
      <dgm:t>
        <a:bodyPr/>
        <a:lstStyle/>
        <a:p>
          <a:endParaRPr lang="fr-FR"/>
        </a:p>
      </dgm:t>
    </dgm:pt>
    <dgm:pt modelId="{139875DF-CE5C-43C1-A2ED-80D9D84B17FF}">
      <dgm:prSet phldr="0"/>
      <dgm:spPr/>
      <dgm:t>
        <a:bodyPr/>
        <a:lstStyle/>
        <a:p>
          <a:r>
            <a:rPr lang="fr-FR" b="1">
              <a:latin typeface="Arial"/>
            </a:rPr>
            <a:t>Chaine_logistique.sol</a:t>
          </a:r>
          <a:endParaRPr lang="fr-FR" b="1"/>
        </a:p>
      </dgm:t>
    </dgm:pt>
    <dgm:pt modelId="{526EFA98-71F5-4494-B370-315D3B3362BA}" type="parTrans" cxnId="{A0AA1AD3-5B0B-4582-A7F6-895F6C419006}">
      <dgm:prSet/>
      <dgm:spPr/>
    </dgm:pt>
    <dgm:pt modelId="{F39CA3A9-8C7C-459D-90A7-6E18A7212F45}" type="sibTrans" cxnId="{A0AA1AD3-5B0B-4582-A7F6-895F6C419006}">
      <dgm:prSet/>
      <dgm:spPr/>
      <dgm:t>
        <a:bodyPr/>
        <a:lstStyle/>
        <a:p>
          <a:endParaRPr lang="fr-FR"/>
        </a:p>
      </dgm:t>
    </dgm:pt>
    <dgm:pt modelId="{38F711BE-F4BA-4BB1-9B0A-F5EAB072CA59}">
      <dgm:prSet phldr="0"/>
      <dgm:spPr/>
      <dgm:t>
        <a:bodyPr/>
        <a:lstStyle/>
        <a:p>
          <a:pPr rtl="0"/>
          <a:r>
            <a:rPr lang="fr-FR" b="1">
              <a:latin typeface="Arial"/>
            </a:rPr>
            <a:t>Whitelist.sol</a:t>
          </a:r>
        </a:p>
      </dgm:t>
    </dgm:pt>
    <dgm:pt modelId="{EBB8B835-322C-4D48-AE8C-2284B3473B3E}" type="parTrans" cxnId="{88F5F4CB-E120-4246-AB96-D934F65636E9}">
      <dgm:prSet/>
      <dgm:spPr/>
    </dgm:pt>
    <dgm:pt modelId="{3B011A3F-11E0-480F-B53A-ABEFC41A1A14}" type="sibTrans" cxnId="{88F5F4CB-E120-4246-AB96-D934F65636E9}">
      <dgm:prSet/>
      <dgm:spPr/>
      <dgm:t>
        <a:bodyPr/>
        <a:lstStyle/>
        <a:p>
          <a:endParaRPr lang="fr-FR"/>
        </a:p>
      </dgm:t>
    </dgm:pt>
    <dgm:pt modelId="{0EEE4676-C65C-451B-8FEB-39AFE6002E23}" type="pres">
      <dgm:prSet presAssocID="{911DC234-DD72-4009-AD47-126AAC0EDC15}" presName="Name0" presStyleCnt="0">
        <dgm:presLayoutVars>
          <dgm:dir/>
          <dgm:resizeHandles val="exact"/>
        </dgm:presLayoutVars>
      </dgm:prSet>
      <dgm:spPr/>
      <dgm:t>
        <a:bodyPr/>
        <a:lstStyle/>
        <a:p>
          <a:endParaRPr lang="fr-FR"/>
        </a:p>
      </dgm:t>
    </dgm:pt>
    <dgm:pt modelId="{0DAC6927-758B-43CE-92E5-018061D3AC9A}" type="pres">
      <dgm:prSet presAssocID="{A30540EC-6EB6-46BA-A8D6-C3934C2B8E21}" presName="node" presStyleLbl="node1" presStyleIdx="0" presStyleCnt="4">
        <dgm:presLayoutVars>
          <dgm:bulletEnabled val="1"/>
        </dgm:presLayoutVars>
      </dgm:prSet>
      <dgm:spPr/>
      <dgm:t>
        <a:bodyPr/>
        <a:lstStyle/>
        <a:p>
          <a:endParaRPr lang="fr-FR"/>
        </a:p>
      </dgm:t>
    </dgm:pt>
    <dgm:pt modelId="{7C5C73DE-B0E9-4C2C-A8A2-DF7B21E2046B}" type="pres">
      <dgm:prSet presAssocID="{E9A73C42-AB7E-41A6-A88F-7129E28F8BE3}" presName="sibTrans" presStyleLbl="sibTrans1D1" presStyleIdx="0" presStyleCnt="3"/>
      <dgm:spPr/>
      <dgm:t>
        <a:bodyPr/>
        <a:lstStyle/>
        <a:p>
          <a:endParaRPr lang="fr-FR"/>
        </a:p>
      </dgm:t>
    </dgm:pt>
    <dgm:pt modelId="{8E4C6C32-CE65-4FB9-9D62-20319CBED191}" type="pres">
      <dgm:prSet presAssocID="{E9A73C42-AB7E-41A6-A88F-7129E28F8BE3}" presName="connectorText" presStyleLbl="sibTrans1D1" presStyleIdx="0" presStyleCnt="3"/>
      <dgm:spPr/>
      <dgm:t>
        <a:bodyPr/>
        <a:lstStyle/>
        <a:p>
          <a:endParaRPr lang="fr-FR"/>
        </a:p>
      </dgm:t>
    </dgm:pt>
    <dgm:pt modelId="{FED1C313-02C6-4A98-9F84-7A107AC78DAB}" type="pres">
      <dgm:prSet presAssocID="{007F6B19-008F-44EA-BA92-ED2E0335CCE4}" presName="node" presStyleLbl="node1" presStyleIdx="1" presStyleCnt="4">
        <dgm:presLayoutVars>
          <dgm:bulletEnabled val="1"/>
        </dgm:presLayoutVars>
      </dgm:prSet>
      <dgm:spPr/>
      <dgm:t>
        <a:bodyPr/>
        <a:lstStyle/>
        <a:p>
          <a:endParaRPr lang="fr-FR"/>
        </a:p>
      </dgm:t>
    </dgm:pt>
    <dgm:pt modelId="{10BA3CE4-B3A3-491D-B4EE-DFD1219DAC49}" type="pres">
      <dgm:prSet presAssocID="{62E5F29D-0DC4-44AC-9501-7B56C4038937}" presName="sibTrans" presStyleLbl="sibTrans1D1" presStyleIdx="1" presStyleCnt="3"/>
      <dgm:spPr/>
      <dgm:t>
        <a:bodyPr/>
        <a:lstStyle/>
        <a:p>
          <a:endParaRPr lang="fr-FR"/>
        </a:p>
      </dgm:t>
    </dgm:pt>
    <dgm:pt modelId="{2066808C-E61A-4069-BD1A-74A2F38AFAE9}" type="pres">
      <dgm:prSet presAssocID="{62E5F29D-0DC4-44AC-9501-7B56C4038937}" presName="connectorText" presStyleLbl="sibTrans1D1" presStyleIdx="1" presStyleCnt="3"/>
      <dgm:spPr/>
      <dgm:t>
        <a:bodyPr/>
        <a:lstStyle/>
        <a:p>
          <a:endParaRPr lang="fr-FR"/>
        </a:p>
      </dgm:t>
    </dgm:pt>
    <dgm:pt modelId="{8D2B9322-EC12-4E58-9358-060DCCF89C07}" type="pres">
      <dgm:prSet presAssocID="{38F711BE-F4BA-4BB1-9B0A-F5EAB072CA59}" presName="node" presStyleLbl="node1" presStyleIdx="2" presStyleCnt="4">
        <dgm:presLayoutVars>
          <dgm:bulletEnabled val="1"/>
        </dgm:presLayoutVars>
      </dgm:prSet>
      <dgm:spPr/>
      <dgm:t>
        <a:bodyPr/>
        <a:lstStyle/>
        <a:p>
          <a:endParaRPr lang="fr-FR"/>
        </a:p>
      </dgm:t>
    </dgm:pt>
    <dgm:pt modelId="{F51AC3BD-1211-42D4-BE14-60B0643BF4FD}" type="pres">
      <dgm:prSet presAssocID="{3B011A3F-11E0-480F-B53A-ABEFC41A1A14}" presName="sibTrans" presStyleLbl="sibTrans1D1" presStyleIdx="2" presStyleCnt="3"/>
      <dgm:spPr/>
      <dgm:t>
        <a:bodyPr/>
        <a:lstStyle/>
        <a:p>
          <a:endParaRPr lang="fr-FR"/>
        </a:p>
      </dgm:t>
    </dgm:pt>
    <dgm:pt modelId="{85D1AF4C-4279-452F-A11B-62DCF9778A13}" type="pres">
      <dgm:prSet presAssocID="{3B011A3F-11E0-480F-B53A-ABEFC41A1A14}" presName="connectorText" presStyleLbl="sibTrans1D1" presStyleIdx="2" presStyleCnt="3"/>
      <dgm:spPr/>
      <dgm:t>
        <a:bodyPr/>
        <a:lstStyle/>
        <a:p>
          <a:endParaRPr lang="fr-FR"/>
        </a:p>
      </dgm:t>
    </dgm:pt>
    <dgm:pt modelId="{F0892668-C092-43DB-AEA4-9C16E78EA7D3}" type="pres">
      <dgm:prSet presAssocID="{139875DF-CE5C-43C1-A2ED-80D9D84B17FF}" presName="node" presStyleLbl="node1" presStyleIdx="3" presStyleCnt="4">
        <dgm:presLayoutVars>
          <dgm:bulletEnabled val="1"/>
        </dgm:presLayoutVars>
      </dgm:prSet>
      <dgm:spPr/>
      <dgm:t>
        <a:bodyPr/>
        <a:lstStyle/>
        <a:p>
          <a:endParaRPr lang="fr-FR"/>
        </a:p>
      </dgm:t>
    </dgm:pt>
  </dgm:ptLst>
  <dgm:cxnLst>
    <dgm:cxn modelId="{50A4A813-E83A-4FAE-B143-F3C00581B745}" type="presOf" srcId="{62E5F29D-0DC4-44AC-9501-7B56C4038937}" destId="{10BA3CE4-B3A3-491D-B4EE-DFD1219DAC49}" srcOrd="0" destOrd="0" presId="urn:microsoft.com/office/officeart/2005/8/layout/bProcess3"/>
    <dgm:cxn modelId="{D4325A00-5242-4A31-9960-A2D00F9D1F0A}" type="presOf" srcId="{3B011A3F-11E0-480F-B53A-ABEFC41A1A14}" destId="{F51AC3BD-1211-42D4-BE14-60B0643BF4FD}" srcOrd="0" destOrd="0" presId="urn:microsoft.com/office/officeart/2005/8/layout/bProcess3"/>
    <dgm:cxn modelId="{02EED73C-440C-4041-8589-723C189CC286}" srcId="{911DC234-DD72-4009-AD47-126AAC0EDC15}" destId="{A30540EC-6EB6-46BA-A8D6-C3934C2B8E21}" srcOrd="0" destOrd="0" parTransId="{953F408A-37C1-4AB1-94A4-2F1340247DC1}" sibTransId="{E9A73C42-AB7E-41A6-A88F-7129E28F8BE3}"/>
    <dgm:cxn modelId="{623F99D0-170C-4187-9A68-2804682F9F33}" type="presOf" srcId="{3B011A3F-11E0-480F-B53A-ABEFC41A1A14}" destId="{85D1AF4C-4279-452F-A11B-62DCF9778A13}" srcOrd="1" destOrd="0" presId="urn:microsoft.com/office/officeart/2005/8/layout/bProcess3"/>
    <dgm:cxn modelId="{2B2C797D-90A7-4B36-99B7-E2DB9AEB3746}" type="presOf" srcId="{E9A73C42-AB7E-41A6-A88F-7129E28F8BE3}" destId="{8E4C6C32-CE65-4FB9-9D62-20319CBED191}" srcOrd="1" destOrd="0" presId="urn:microsoft.com/office/officeart/2005/8/layout/bProcess3"/>
    <dgm:cxn modelId="{42DC0846-DDCB-4E88-B5C8-BD878072F228}" type="presOf" srcId="{139875DF-CE5C-43C1-A2ED-80D9D84B17FF}" destId="{F0892668-C092-43DB-AEA4-9C16E78EA7D3}" srcOrd="0" destOrd="0" presId="urn:microsoft.com/office/officeart/2005/8/layout/bProcess3"/>
    <dgm:cxn modelId="{3FD6BC86-77AA-4EC9-BDC0-67D751A5035D}" type="presOf" srcId="{A30540EC-6EB6-46BA-A8D6-C3934C2B8E21}" destId="{0DAC6927-758B-43CE-92E5-018061D3AC9A}" srcOrd="0" destOrd="0" presId="urn:microsoft.com/office/officeart/2005/8/layout/bProcess3"/>
    <dgm:cxn modelId="{2493AC19-D230-4862-AD22-F0DAA9C55935}" type="presOf" srcId="{62E5F29D-0DC4-44AC-9501-7B56C4038937}" destId="{2066808C-E61A-4069-BD1A-74A2F38AFAE9}" srcOrd="1" destOrd="0" presId="urn:microsoft.com/office/officeart/2005/8/layout/bProcess3"/>
    <dgm:cxn modelId="{CDAC9D31-AF8D-4E24-A8AA-CEBF33612910}" type="presOf" srcId="{38F711BE-F4BA-4BB1-9B0A-F5EAB072CA59}" destId="{8D2B9322-EC12-4E58-9358-060DCCF89C07}" srcOrd="0" destOrd="0" presId="urn:microsoft.com/office/officeart/2005/8/layout/bProcess3"/>
    <dgm:cxn modelId="{88098C9E-546C-424C-8B98-2300184E11C7}" type="presOf" srcId="{911DC234-DD72-4009-AD47-126AAC0EDC15}" destId="{0EEE4676-C65C-451B-8FEB-39AFE6002E23}" srcOrd="0" destOrd="0" presId="urn:microsoft.com/office/officeart/2005/8/layout/bProcess3"/>
    <dgm:cxn modelId="{A0AA1AD3-5B0B-4582-A7F6-895F6C419006}" srcId="{911DC234-DD72-4009-AD47-126AAC0EDC15}" destId="{139875DF-CE5C-43C1-A2ED-80D9D84B17FF}" srcOrd="3" destOrd="0" parTransId="{526EFA98-71F5-4494-B370-315D3B3362BA}" sibTransId="{F39CA3A9-8C7C-459D-90A7-6E18A7212F45}"/>
    <dgm:cxn modelId="{52DA03D5-F1BD-4EE4-A1D3-541F6CDC95AC}" type="presOf" srcId="{007F6B19-008F-44EA-BA92-ED2E0335CCE4}" destId="{FED1C313-02C6-4A98-9F84-7A107AC78DAB}" srcOrd="0" destOrd="0" presId="urn:microsoft.com/office/officeart/2005/8/layout/bProcess3"/>
    <dgm:cxn modelId="{88F5F4CB-E120-4246-AB96-D934F65636E9}" srcId="{911DC234-DD72-4009-AD47-126AAC0EDC15}" destId="{38F711BE-F4BA-4BB1-9B0A-F5EAB072CA59}" srcOrd="2" destOrd="0" parTransId="{EBB8B835-322C-4D48-AE8C-2284B3473B3E}" sibTransId="{3B011A3F-11E0-480F-B53A-ABEFC41A1A14}"/>
    <dgm:cxn modelId="{7E829CEC-CF0C-4459-9584-0EEAF57373B7}" type="presOf" srcId="{E9A73C42-AB7E-41A6-A88F-7129E28F8BE3}" destId="{7C5C73DE-B0E9-4C2C-A8A2-DF7B21E2046B}" srcOrd="0" destOrd="0" presId="urn:microsoft.com/office/officeart/2005/8/layout/bProcess3"/>
    <dgm:cxn modelId="{45FBA0CF-1182-405F-A3E2-833A4ABEF1E4}" srcId="{911DC234-DD72-4009-AD47-126AAC0EDC15}" destId="{007F6B19-008F-44EA-BA92-ED2E0335CCE4}" srcOrd="1" destOrd="0" parTransId="{935BD7DE-E5B8-481C-8E24-2A3CD37418B9}" sibTransId="{62E5F29D-0DC4-44AC-9501-7B56C4038937}"/>
    <dgm:cxn modelId="{038D9B80-577F-4CA3-B25A-7ED7772F4A1C}" type="presParOf" srcId="{0EEE4676-C65C-451B-8FEB-39AFE6002E23}" destId="{0DAC6927-758B-43CE-92E5-018061D3AC9A}" srcOrd="0" destOrd="0" presId="urn:microsoft.com/office/officeart/2005/8/layout/bProcess3"/>
    <dgm:cxn modelId="{8E9BF9DE-66FF-4E0D-AC00-36ADFD828812}" type="presParOf" srcId="{0EEE4676-C65C-451B-8FEB-39AFE6002E23}" destId="{7C5C73DE-B0E9-4C2C-A8A2-DF7B21E2046B}" srcOrd="1" destOrd="0" presId="urn:microsoft.com/office/officeart/2005/8/layout/bProcess3"/>
    <dgm:cxn modelId="{E0724F44-FDFF-4AD7-A0B4-244DBC2C96B6}" type="presParOf" srcId="{7C5C73DE-B0E9-4C2C-A8A2-DF7B21E2046B}" destId="{8E4C6C32-CE65-4FB9-9D62-20319CBED191}" srcOrd="0" destOrd="0" presId="urn:microsoft.com/office/officeart/2005/8/layout/bProcess3"/>
    <dgm:cxn modelId="{8E8B5006-A942-41A0-B91E-44D9E0E8B97E}" type="presParOf" srcId="{0EEE4676-C65C-451B-8FEB-39AFE6002E23}" destId="{FED1C313-02C6-4A98-9F84-7A107AC78DAB}" srcOrd="2" destOrd="0" presId="urn:microsoft.com/office/officeart/2005/8/layout/bProcess3"/>
    <dgm:cxn modelId="{DA781B5B-4721-4481-80E9-EC32BE18B9AD}" type="presParOf" srcId="{0EEE4676-C65C-451B-8FEB-39AFE6002E23}" destId="{10BA3CE4-B3A3-491D-B4EE-DFD1219DAC49}" srcOrd="3" destOrd="0" presId="urn:microsoft.com/office/officeart/2005/8/layout/bProcess3"/>
    <dgm:cxn modelId="{814B50A8-AF54-483E-B7D1-F78BEE65A514}" type="presParOf" srcId="{10BA3CE4-B3A3-491D-B4EE-DFD1219DAC49}" destId="{2066808C-E61A-4069-BD1A-74A2F38AFAE9}" srcOrd="0" destOrd="0" presId="urn:microsoft.com/office/officeart/2005/8/layout/bProcess3"/>
    <dgm:cxn modelId="{D3B0C162-CD41-4A53-8E10-631CD71C2C31}" type="presParOf" srcId="{0EEE4676-C65C-451B-8FEB-39AFE6002E23}" destId="{8D2B9322-EC12-4E58-9358-060DCCF89C07}" srcOrd="4" destOrd="0" presId="urn:microsoft.com/office/officeart/2005/8/layout/bProcess3"/>
    <dgm:cxn modelId="{BF7FBA84-A72A-4460-BB7C-DD7153B37886}" type="presParOf" srcId="{0EEE4676-C65C-451B-8FEB-39AFE6002E23}" destId="{F51AC3BD-1211-42D4-BE14-60B0643BF4FD}" srcOrd="5" destOrd="0" presId="urn:microsoft.com/office/officeart/2005/8/layout/bProcess3"/>
    <dgm:cxn modelId="{FDBBB6BF-BC85-4B19-BF72-DAADEEC3B0F9}" type="presParOf" srcId="{F51AC3BD-1211-42D4-BE14-60B0643BF4FD}" destId="{85D1AF4C-4279-452F-A11B-62DCF9778A13}" srcOrd="0" destOrd="0" presId="urn:microsoft.com/office/officeart/2005/8/layout/bProcess3"/>
    <dgm:cxn modelId="{AFF6213A-D476-459D-83E2-DFE30C3166BD}" type="presParOf" srcId="{0EEE4676-C65C-451B-8FEB-39AFE6002E23}" destId="{F0892668-C092-43DB-AEA4-9C16E78EA7D3}"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3501DF-E064-4060-BE34-57BE4E73C226}"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fr-FR"/>
        </a:p>
      </dgm:t>
    </dgm:pt>
    <dgm:pt modelId="{C98CE549-4E00-472E-BBA7-1398C373377B}">
      <dgm:prSet phldrT="[Texte]" phldr="0"/>
      <dgm:spPr/>
      <dgm:t>
        <a:bodyPr/>
        <a:lstStyle/>
        <a:p>
          <a:r>
            <a:rPr lang="fr-FR" b="1" err="1">
              <a:latin typeface="Arial"/>
            </a:rPr>
            <a:t>Ownable.sol</a:t>
          </a:r>
          <a:endParaRPr lang="fr-FR" b="1"/>
        </a:p>
      </dgm:t>
    </dgm:pt>
    <dgm:pt modelId="{E4FDE7A0-E5DF-4749-9796-B680D3DABC5E}" type="parTrans" cxnId="{FF215FDC-10E7-4588-BD49-EEFDCF5A6962}">
      <dgm:prSet/>
      <dgm:spPr/>
      <dgm:t>
        <a:bodyPr/>
        <a:lstStyle/>
        <a:p>
          <a:endParaRPr lang="fr-FR"/>
        </a:p>
      </dgm:t>
    </dgm:pt>
    <dgm:pt modelId="{5769EFE0-4162-499F-A04B-9A69262DAADE}" type="sibTrans" cxnId="{FF215FDC-10E7-4588-BD49-EEFDCF5A6962}">
      <dgm:prSet/>
      <dgm:spPr/>
      <dgm:t>
        <a:bodyPr/>
        <a:lstStyle/>
        <a:p>
          <a:endParaRPr lang="fr-FR"/>
        </a:p>
      </dgm:t>
    </dgm:pt>
    <dgm:pt modelId="{3AFE9F22-9C9C-4BF4-A260-F944945D2842}">
      <dgm:prSet phldrT="[Texte]" phldr="0"/>
      <dgm:spPr/>
      <dgm:t>
        <a:bodyPr/>
        <a:lstStyle/>
        <a:p>
          <a:pPr rtl="0"/>
          <a:r>
            <a:rPr lang="fr-FR" b="1" err="1">
              <a:latin typeface="Arial"/>
            </a:rPr>
            <a:t>SafeMath.sol</a:t>
          </a:r>
          <a:endParaRPr lang="fr-FR" b="1"/>
        </a:p>
      </dgm:t>
    </dgm:pt>
    <dgm:pt modelId="{E45C03B4-0DF7-4AED-875F-176330A96F7F}" type="parTrans" cxnId="{04DA0950-38DF-4A03-A83E-860EDA14DA60}">
      <dgm:prSet/>
      <dgm:spPr/>
      <dgm:t>
        <a:bodyPr/>
        <a:lstStyle/>
        <a:p>
          <a:endParaRPr lang="fr-FR"/>
        </a:p>
      </dgm:t>
    </dgm:pt>
    <dgm:pt modelId="{6F059ED0-9277-4A29-BD73-6F72D121A2A9}" type="sibTrans" cxnId="{04DA0950-38DF-4A03-A83E-860EDA14DA60}">
      <dgm:prSet/>
      <dgm:spPr/>
      <dgm:t>
        <a:bodyPr/>
        <a:lstStyle/>
        <a:p>
          <a:endParaRPr lang="fr-FR"/>
        </a:p>
      </dgm:t>
    </dgm:pt>
    <dgm:pt modelId="{F41F0251-EA84-4E1E-8078-D97CC322B6A7}">
      <dgm:prSet phldr="0"/>
      <dgm:spPr/>
      <dgm:t>
        <a:bodyPr/>
        <a:lstStyle/>
        <a:p>
          <a:pPr rtl="0"/>
          <a:r>
            <a:rPr lang="fr-FR" err="1"/>
            <a:t>function</a:t>
          </a:r>
          <a:r>
            <a:rPr lang="fr-FR"/>
            <a:t> </a:t>
          </a:r>
          <a:r>
            <a:rPr lang="fr-FR" err="1"/>
            <a:t>transferOwnership</a:t>
          </a:r>
          <a:endParaRPr lang="fr-FR">
            <a:latin typeface="Arial"/>
          </a:endParaRPr>
        </a:p>
      </dgm:t>
    </dgm:pt>
    <dgm:pt modelId="{89B9D2A0-9F26-45A3-8003-2999EC373A1B}" type="parTrans" cxnId="{38350D88-9497-4D73-BCD5-76B5DA1A42D7}">
      <dgm:prSet/>
      <dgm:spPr/>
    </dgm:pt>
    <dgm:pt modelId="{D38E14AB-F894-4F3E-BAA3-FA105633AC85}" type="sibTrans" cxnId="{38350D88-9497-4D73-BCD5-76B5DA1A42D7}">
      <dgm:prSet/>
      <dgm:spPr/>
    </dgm:pt>
    <dgm:pt modelId="{2BC75796-40E8-4808-B4B1-6FC15294DB95}">
      <dgm:prSet phldr="0"/>
      <dgm:spPr/>
      <dgm:t>
        <a:bodyPr/>
        <a:lstStyle/>
        <a:p>
          <a:pPr rtl="0"/>
          <a:r>
            <a:rPr lang="fr-FR" err="1">
              <a:latin typeface="Arial"/>
            </a:rPr>
            <a:t>Functions</a:t>
          </a:r>
          <a:r>
            <a:rPr lang="fr-FR">
              <a:latin typeface="Arial"/>
            </a:rPr>
            <a:t> :</a:t>
          </a:r>
          <a:r>
            <a:rPr lang="fr-FR"/>
            <a:t> </a:t>
          </a:r>
          <a:r>
            <a:rPr lang="fr-FR" err="1"/>
            <a:t>add</a:t>
          </a:r>
          <a:r>
            <a:rPr lang="fr-FR">
              <a:latin typeface="Arial"/>
            </a:rPr>
            <a:t>, </a:t>
          </a:r>
          <a:r>
            <a:rPr lang="fr-FR" err="1">
              <a:latin typeface="Arial"/>
            </a:rPr>
            <a:t>sub</a:t>
          </a:r>
          <a:r>
            <a:rPr lang="fr-FR">
              <a:latin typeface="Arial"/>
            </a:rPr>
            <a:t>, </a:t>
          </a:r>
          <a:r>
            <a:rPr lang="fr-FR" err="1">
              <a:latin typeface="Arial"/>
            </a:rPr>
            <a:t>mul</a:t>
          </a:r>
          <a:r>
            <a:rPr lang="fr-FR">
              <a:latin typeface="Arial"/>
            </a:rPr>
            <a:t>, div, mod.</a:t>
          </a:r>
        </a:p>
      </dgm:t>
    </dgm:pt>
    <dgm:pt modelId="{7B7CBF70-D63D-41C5-938C-79E0A1B5264F}" type="parTrans" cxnId="{19A7F8B2-6EB0-41FA-B6D5-34F2EC74F419}">
      <dgm:prSet/>
      <dgm:spPr/>
    </dgm:pt>
    <dgm:pt modelId="{9DE70348-22BA-4BAD-B8AE-13E89F5B6F85}" type="sibTrans" cxnId="{19A7F8B2-6EB0-41FA-B6D5-34F2EC74F419}">
      <dgm:prSet/>
      <dgm:spPr/>
    </dgm:pt>
    <dgm:pt modelId="{97766F68-C6B6-4608-A455-950B7EC763F4}">
      <dgm:prSet phldr="0"/>
      <dgm:spPr/>
      <dgm:t>
        <a:bodyPr/>
        <a:lstStyle/>
        <a:p>
          <a:pPr rtl="0"/>
          <a:r>
            <a:rPr lang="fr-FR" b="1" err="1">
              <a:latin typeface="Arial"/>
            </a:rPr>
            <a:t>Whitelist.sol</a:t>
          </a:r>
          <a:endParaRPr lang="fr-FR" b="1">
            <a:latin typeface="Arial"/>
          </a:endParaRPr>
        </a:p>
      </dgm:t>
    </dgm:pt>
    <dgm:pt modelId="{EED68DE2-7929-40CF-BFA3-767D45874E98}" type="parTrans" cxnId="{B2E76E85-6BFE-43B2-B095-B8F3F9AEA066}">
      <dgm:prSet/>
      <dgm:spPr/>
    </dgm:pt>
    <dgm:pt modelId="{88411509-F054-4CC7-8CB6-BD6532A0CB99}" type="sibTrans" cxnId="{B2E76E85-6BFE-43B2-B095-B8F3F9AEA066}">
      <dgm:prSet/>
      <dgm:spPr/>
      <dgm:t>
        <a:bodyPr/>
        <a:lstStyle/>
        <a:p>
          <a:endParaRPr lang="fr-FR"/>
        </a:p>
      </dgm:t>
    </dgm:pt>
    <dgm:pt modelId="{2D90D0F0-AB6F-42E3-A573-1D8C0CF58B4A}">
      <dgm:prSet phldr="0"/>
      <dgm:spPr/>
      <dgm:t>
        <a:bodyPr/>
        <a:lstStyle/>
        <a:p>
          <a:pPr rtl="0"/>
          <a:r>
            <a:rPr lang="fr-FR" err="1">
              <a:latin typeface="Arial"/>
            </a:rPr>
            <a:t>Function</a:t>
          </a:r>
          <a:r>
            <a:rPr lang="fr-FR">
              <a:latin typeface="Arial"/>
            </a:rPr>
            <a:t> </a:t>
          </a:r>
          <a:r>
            <a:rPr lang="fr-FR" err="1"/>
            <a:t>addToWhitelist</a:t>
          </a:r>
          <a:endParaRPr lang="fr-FR"/>
        </a:p>
      </dgm:t>
    </dgm:pt>
    <dgm:pt modelId="{DEE7DA44-94BC-4E42-803A-2D2A9F772775}" type="parTrans" cxnId="{2BA3E609-CB6C-4361-9CB2-C8512B7BF96C}">
      <dgm:prSet/>
      <dgm:spPr/>
    </dgm:pt>
    <dgm:pt modelId="{BA0AD997-C071-40ED-8726-5DC8357E3608}" type="sibTrans" cxnId="{2BA3E609-CB6C-4361-9CB2-C8512B7BF96C}">
      <dgm:prSet/>
      <dgm:spPr/>
    </dgm:pt>
    <dgm:pt modelId="{88B70430-C9B6-476D-86F2-1902C16EBAFE}">
      <dgm:prSet phldr="0"/>
      <dgm:spPr/>
      <dgm:t>
        <a:bodyPr/>
        <a:lstStyle/>
        <a:p>
          <a:pPr rtl="0"/>
          <a:r>
            <a:rPr lang="fr-FR" err="1">
              <a:latin typeface="Arial"/>
            </a:rPr>
            <a:t>Function</a:t>
          </a:r>
          <a:r>
            <a:rPr lang="fr-FR">
              <a:latin typeface="Arial"/>
            </a:rPr>
            <a:t> </a:t>
          </a:r>
          <a:r>
            <a:rPr lang="fr-FR" err="1"/>
            <a:t>removeFromWhitelist</a:t>
          </a:r>
          <a:endParaRPr lang="fr-FR"/>
        </a:p>
      </dgm:t>
    </dgm:pt>
    <dgm:pt modelId="{33F28167-26CA-4684-96E7-5B17A5260FDC}" type="parTrans" cxnId="{6AB243DA-508D-4D02-8172-AB29BDB6C1FA}">
      <dgm:prSet/>
      <dgm:spPr/>
    </dgm:pt>
    <dgm:pt modelId="{EB0EAC93-EABC-43BA-A0AB-579FF408AC3C}" type="sibTrans" cxnId="{6AB243DA-508D-4D02-8172-AB29BDB6C1FA}">
      <dgm:prSet/>
      <dgm:spPr/>
    </dgm:pt>
    <dgm:pt modelId="{0A4C6BB6-30C2-4FA5-A1EB-E0674C745DCE}">
      <dgm:prSet phldr="0"/>
      <dgm:spPr/>
      <dgm:t>
        <a:bodyPr/>
        <a:lstStyle/>
        <a:p>
          <a:r>
            <a:rPr lang="fr-FR" b="1" err="1">
              <a:latin typeface="Arial"/>
            </a:rPr>
            <a:t>Chaine_logistique.sol</a:t>
          </a:r>
          <a:endParaRPr lang="fr-FR" b="1">
            <a:latin typeface="Arial"/>
          </a:endParaRPr>
        </a:p>
      </dgm:t>
    </dgm:pt>
    <dgm:pt modelId="{8F146484-9F88-4CD9-B509-BF6CF45B4CFF}" type="parTrans" cxnId="{EC1BBA56-D4E0-4E45-BBEE-21A9590CA7C3}">
      <dgm:prSet/>
      <dgm:spPr/>
    </dgm:pt>
    <dgm:pt modelId="{90FFF027-708A-49C8-824E-F88C676F2C2F}" type="sibTrans" cxnId="{EC1BBA56-D4E0-4E45-BBEE-21A9590CA7C3}">
      <dgm:prSet/>
      <dgm:spPr/>
    </dgm:pt>
    <dgm:pt modelId="{008332DE-941D-4716-8DB5-17E33F087D3C}">
      <dgm:prSet phldr="0"/>
      <dgm:spPr/>
      <dgm:t>
        <a:bodyPr/>
        <a:lstStyle/>
        <a:p>
          <a:pPr rtl="0"/>
          <a:r>
            <a:rPr lang="fr-FR" err="1"/>
            <a:t>addProduct</a:t>
          </a:r>
          <a:endParaRPr lang="fr-FR">
            <a:latin typeface="Arial"/>
          </a:endParaRPr>
        </a:p>
      </dgm:t>
    </dgm:pt>
    <dgm:pt modelId="{7E0FA4D9-8FFB-4B6B-A208-F7B1D69F4493}" type="parTrans" cxnId="{9070F834-869C-41FF-8F14-57854D87F221}">
      <dgm:prSet/>
      <dgm:spPr/>
    </dgm:pt>
    <dgm:pt modelId="{59B66A9E-DC3B-4A56-B1AF-910989B16667}" type="sibTrans" cxnId="{9070F834-869C-41FF-8F14-57854D87F221}">
      <dgm:prSet/>
      <dgm:spPr/>
    </dgm:pt>
    <dgm:pt modelId="{126A9A47-1CD2-4719-8C27-7F3927ABC1B2}">
      <dgm:prSet phldr="0"/>
      <dgm:spPr/>
      <dgm:t>
        <a:bodyPr/>
        <a:lstStyle/>
        <a:p>
          <a:pPr rtl="0"/>
          <a:r>
            <a:rPr lang="fr-FR">
              <a:latin typeface="Arial"/>
            </a:rPr>
            <a:t>AddLot</a:t>
          </a:r>
        </a:p>
      </dgm:t>
    </dgm:pt>
    <dgm:pt modelId="{83DAF15F-EDE4-4698-80AF-A7DFB441673E}" type="parTrans" cxnId="{E798C228-049B-4BB0-BE2D-170F109E1CFA}">
      <dgm:prSet/>
      <dgm:spPr/>
    </dgm:pt>
    <dgm:pt modelId="{3E419303-DAAB-493C-8D47-51A1ACD29589}" type="sibTrans" cxnId="{E798C228-049B-4BB0-BE2D-170F109E1CFA}">
      <dgm:prSet/>
      <dgm:spPr/>
    </dgm:pt>
    <dgm:pt modelId="{7311E970-8134-49A5-9400-C2527720BE8B}">
      <dgm:prSet phldr="0"/>
      <dgm:spPr/>
      <dgm:t>
        <a:bodyPr/>
        <a:lstStyle/>
        <a:p>
          <a:pPr rtl="0"/>
          <a:r>
            <a:rPr lang="fr-FR" b="0">
              <a:latin typeface="Arial"/>
            </a:rPr>
            <a:t>Modèle produit</a:t>
          </a:r>
        </a:p>
      </dgm:t>
    </dgm:pt>
    <dgm:pt modelId="{7C9908B3-3C7D-4501-820F-6B070709B04C}" type="parTrans" cxnId="{B497DFD7-B833-49D6-BAC8-6E3EFED73AD5}">
      <dgm:prSet/>
      <dgm:spPr/>
    </dgm:pt>
    <dgm:pt modelId="{84F1585E-FB3C-4D07-B3D2-6D2E2E05E23D}" type="sibTrans" cxnId="{B497DFD7-B833-49D6-BAC8-6E3EFED73AD5}">
      <dgm:prSet/>
      <dgm:spPr/>
    </dgm:pt>
    <dgm:pt modelId="{991ABEAB-0E91-414E-A3DA-0FC83D7DF65A}">
      <dgm:prSet phldr="0"/>
      <dgm:spPr/>
      <dgm:t>
        <a:bodyPr/>
        <a:lstStyle/>
        <a:p>
          <a:pPr rtl="0"/>
          <a:r>
            <a:rPr lang="fr-FR" b="0">
              <a:latin typeface="Arial"/>
            </a:rPr>
            <a:t>Modèle lot</a:t>
          </a:r>
        </a:p>
      </dgm:t>
    </dgm:pt>
    <dgm:pt modelId="{B468D50C-C36E-4D78-BABB-8210B6F0F13B}" type="parTrans" cxnId="{33443A2A-5C26-41B2-B80B-EDDC3CC64381}">
      <dgm:prSet/>
      <dgm:spPr/>
    </dgm:pt>
    <dgm:pt modelId="{2D0B483F-D897-4B25-BEB9-DD4612C174B5}" type="sibTrans" cxnId="{33443A2A-5C26-41B2-B80B-EDDC3CC64381}">
      <dgm:prSet/>
      <dgm:spPr/>
    </dgm:pt>
    <dgm:pt modelId="{923E385E-AAF0-4828-B0CF-AF4A6B19115C}" type="pres">
      <dgm:prSet presAssocID="{803501DF-E064-4060-BE34-57BE4E73C226}" presName="linear" presStyleCnt="0">
        <dgm:presLayoutVars>
          <dgm:dir/>
          <dgm:animLvl val="lvl"/>
          <dgm:resizeHandles val="exact"/>
        </dgm:presLayoutVars>
      </dgm:prSet>
      <dgm:spPr/>
      <dgm:t>
        <a:bodyPr/>
        <a:lstStyle/>
        <a:p>
          <a:endParaRPr lang="fr-FR"/>
        </a:p>
      </dgm:t>
    </dgm:pt>
    <dgm:pt modelId="{D840D6FD-B2DA-499A-B0A4-C4F84456464C}" type="pres">
      <dgm:prSet presAssocID="{C98CE549-4E00-472E-BBA7-1398C373377B}" presName="parentLin" presStyleCnt="0"/>
      <dgm:spPr/>
    </dgm:pt>
    <dgm:pt modelId="{F4CDA0B6-D7D9-43D7-922F-B2A2EC576DDF}" type="pres">
      <dgm:prSet presAssocID="{C98CE549-4E00-472E-BBA7-1398C373377B}" presName="parentLeftMargin" presStyleLbl="node1" presStyleIdx="0" presStyleCnt="4"/>
      <dgm:spPr/>
      <dgm:t>
        <a:bodyPr/>
        <a:lstStyle/>
        <a:p>
          <a:endParaRPr lang="fr-FR"/>
        </a:p>
      </dgm:t>
    </dgm:pt>
    <dgm:pt modelId="{81D08E39-2D0C-4324-B77A-03F5F3D45535}" type="pres">
      <dgm:prSet presAssocID="{C98CE549-4E00-472E-BBA7-1398C373377B}" presName="parentText" presStyleLbl="node1" presStyleIdx="0" presStyleCnt="4">
        <dgm:presLayoutVars>
          <dgm:chMax val="0"/>
          <dgm:bulletEnabled val="1"/>
        </dgm:presLayoutVars>
      </dgm:prSet>
      <dgm:spPr/>
      <dgm:t>
        <a:bodyPr/>
        <a:lstStyle/>
        <a:p>
          <a:endParaRPr lang="fr-FR"/>
        </a:p>
      </dgm:t>
    </dgm:pt>
    <dgm:pt modelId="{37229960-09D8-4D47-9AC3-EE7908C1F16D}" type="pres">
      <dgm:prSet presAssocID="{C98CE549-4E00-472E-BBA7-1398C373377B}" presName="negativeSpace" presStyleCnt="0"/>
      <dgm:spPr/>
    </dgm:pt>
    <dgm:pt modelId="{5F0D03B3-87D7-4C01-840A-D7EC0814A247}" type="pres">
      <dgm:prSet presAssocID="{C98CE549-4E00-472E-BBA7-1398C373377B}" presName="childText" presStyleLbl="conFgAcc1" presStyleIdx="0" presStyleCnt="4">
        <dgm:presLayoutVars>
          <dgm:bulletEnabled val="1"/>
        </dgm:presLayoutVars>
      </dgm:prSet>
      <dgm:spPr/>
      <dgm:t>
        <a:bodyPr/>
        <a:lstStyle/>
        <a:p>
          <a:endParaRPr lang="fr-FR"/>
        </a:p>
      </dgm:t>
    </dgm:pt>
    <dgm:pt modelId="{B8BAF198-8CC2-45A4-B785-8F0F056BE722}" type="pres">
      <dgm:prSet presAssocID="{5769EFE0-4162-499F-A04B-9A69262DAADE}" presName="spaceBetweenRectangles" presStyleCnt="0"/>
      <dgm:spPr/>
    </dgm:pt>
    <dgm:pt modelId="{7D41AB37-7AD7-4DD0-B9A3-72B4BD887885}" type="pres">
      <dgm:prSet presAssocID="{3AFE9F22-9C9C-4BF4-A260-F944945D2842}" presName="parentLin" presStyleCnt="0"/>
      <dgm:spPr/>
    </dgm:pt>
    <dgm:pt modelId="{4B4D8ECD-E93B-4EEB-B87D-0B6548FA3A0F}" type="pres">
      <dgm:prSet presAssocID="{3AFE9F22-9C9C-4BF4-A260-F944945D2842}" presName="parentLeftMargin" presStyleLbl="node1" presStyleIdx="0" presStyleCnt="4"/>
      <dgm:spPr/>
      <dgm:t>
        <a:bodyPr/>
        <a:lstStyle/>
        <a:p>
          <a:endParaRPr lang="fr-FR"/>
        </a:p>
      </dgm:t>
    </dgm:pt>
    <dgm:pt modelId="{83A0879B-B492-4DF7-961C-4D336E09D2D6}" type="pres">
      <dgm:prSet presAssocID="{3AFE9F22-9C9C-4BF4-A260-F944945D2842}" presName="parentText" presStyleLbl="node1" presStyleIdx="1" presStyleCnt="4">
        <dgm:presLayoutVars>
          <dgm:chMax val="0"/>
          <dgm:bulletEnabled val="1"/>
        </dgm:presLayoutVars>
      </dgm:prSet>
      <dgm:spPr/>
      <dgm:t>
        <a:bodyPr/>
        <a:lstStyle/>
        <a:p>
          <a:endParaRPr lang="fr-FR"/>
        </a:p>
      </dgm:t>
    </dgm:pt>
    <dgm:pt modelId="{58051B03-0F6E-4C05-B8D3-F4CD92E4D79F}" type="pres">
      <dgm:prSet presAssocID="{3AFE9F22-9C9C-4BF4-A260-F944945D2842}" presName="negativeSpace" presStyleCnt="0"/>
      <dgm:spPr/>
    </dgm:pt>
    <dgm:pt modelId="{71807E1C-F40E-42D3-BE9D-DEB622CF3704}" type="pres">
      <dgm:prSet presAssocID="{3AFE9F22-9C9C-4BF4-A260-F944945D2842}" presName="childText" presStyleLbl="conFgAcc1" presStyleIdx="1" presStyleCnt="4">
        <dgm:presLayoutVars>
          <dgm:bulletEnabled val="1"/>
        </dgm:presLayoutVars>
      </dgm:prSet>
      <dgm:spPr/>
      <dgm:t>
        <a:bodyPr/>
        <a:lstStyle/>
        <a:p>
          <a:endParaRPr lang="fr-FR"/>
        </a:p>
      </dgm:t>
    </dgm:pt>
    <dgm:pt modelId="{3A527876-E04E-4C60-A731-45F158AB75EE}" type="pres">
      <dgm:prSet presAssocID="{6F059ED0-9277-4A29-BD73-6F72D121A2A9}" presName="spaceBetweenRectangles" presStyleCnt="0"/>
      <dgm:spPr/>
    </dgm:pt>
    <dgm:pt modelId="{E9D3773D-72A5-4F0F-BFFD-B94E75CE4561}" type="pres">
      <dgm:prSet presAssocID="{97766F68-C6B6-4608-A455-950B7EC763F4}" presName="parentLin" presStyleCnt="0"/>
      <dgm:spPr/>
    </dgm:pt>
    <dgm:pt modelId="{2D99CB86-4AE6-488F-92A3-B9814E3097B9}" type="pres">
      <dgm:prSet presAssocID="{97766F68-C6B6-4608-A455-950B7EC763F4}" presName="parentLeftMargin" presStyleLbl="node1" presStyleIdx="1" presStyleCnt="4"/>
      <dgm:spPr/>
      <dgm:t>
        <a:bodyPr/>
        <a:lstStyle/>
        <a:p>
          <a:endParaRPr lang="fr-FR"/>
        </a:p>
      </dgm:t>
    </dgm:pt>
    <dgm:pt modelId="{EA1B0AD8-0F1D-488D-AC52-C34831EFA543}" type="pres">
      <dgm:prSet presAssocID="{97766F68-C6B6-4608-A455-950B7EC763F4}" presName="parentText" presStyleLbl="node1" presStyleIdx="2" presStyleCnt="4">
        <dgm:presLayoutVars>
          <dgm:chMax val="0"/>
          <dgm:bulletEnabled val="1"/>
        </dgm:presLayoutVars>
      </dgm:prSet>
      <dgm:spPr/>
      <dgm:t>
        <a:bodyPr/>
        <a:lstStyle/>
        <a:p>
          <a:endParaRPr lang="fr-FR"/>
        </a:p>
      </dgm:t>
    </dgm:pt>
    <dgm:pt modelId="{38C14C4B-E1B9-4786-B8C4-47952886FDF6}" type="pres">
      <dgm:prSet presAssocID="{97766F68-C6B6-4608-A455-950B7EC763F4}" presName="negativeSpace" presStyleCnt="0"/>
      <dgm:spPr/>
    </dgm:pt>
    <dgm:pt modelId="{DCA72006-50B0-4EC7-A81A-46267CBACF66}" type="pres">
      <dgm:prSet presAssocID="{97766F68-C6B6-4608-A455-950B7EC763F4}" presName="childText" presStyleLbl="conFgAcc1" presStyleIdx="2" presStyleCnt="4">
        <dgm:presLayoutVars>
          <dgm:bulletEnabled val="1"/>
        </dgm:presLayoutVars>
      </dgm:prSet>
      <dgm:spPr/>
      <dgm:t>
        <a:bodyPr/>
        <a:lstStyle/>
        <a:p>
          <a:endParaRPr lang="fr-FR"/>
        </a:p>
      </dgm:t>
    </dgm:pt>
    <dgm:pt modelId="{ED89F77B-2584-4ADF-9A73-9C8270DB1070}" type="pres">
      <dgm:prSet presAssocID="{88411509-F054-4CC7-8CB6-BD6532A0CB99}" presName="spaceBetweenRectangles" presStyleCnt="0"/>
      <dgm:spPr/>
    </dgm:pt>
    <dgm:pt modelId="{C0ED3710-7279-42BD-8A06-2E208892FBB3}" type="pres">
      <dgm:prSet presAssocID="{0A4C6BB6-30C2-4FA5-A1EB-E0674C745DCE}" presName="parentLin" presStyleCnt="0"/>
      <dgm:spPr/>
    </dgm:pt>
    <dgm:pt modelId="{3E47589D-71D9-4BE5-A5FC-45E08D19F930}" type="pres">
      <dgm:prSet presAssocID="{0A4C6BB6-30C2-4FA5-A1EB-E0674C745DCE}" presName="parentLeftMargin" presStyleLbl="node1" presStyleIdx="2" presStyleCnt="4"/>
      <dgm:spPr/>
      <dgm:t>
        <a:bodyPr/>
        <a:lstStyle/>
        <a:p>
          <a:endParaRPr lang="fr-FR"/>
        </a:p>
      </dgm:t>
    </dgm:pt>
    <dgm:pt modelId="{5FBA2332-695D-42E4-9226-9A0E980BBBEB}" type="pres">
      <dgm:prSet presAssocID="{0A4C6BB6-30C2-4FA5-A1EB-E0674C745DCE}" presName="parentText" presStyleLbl="node1" presStyleIdx="3" presStyleCnt="4">
        <dgm:presLayoutVars>
          <dgm:chMax val="0"/>
          <dgm:bulletEnabled val="1"/>
        </dgm:presLayoutVars>
      </dgm:prSet>
      <dgm:spPr/>
      <dgm:t>
        <a:bodyPr/>
        <a:lstStyle/>
        <a:p>
          <a:endParaRPr lang="fr-FR"/>
        </a:p>
      </dgm:t>
    </dgm:pt>
    <dgm:pt modelId="{1B8C8380-49C5-46C0-A4C1-B3DFFBB9B515}" type="pres">
      <dgm:prSet presAssocID="{0A4C6BB6-30C2-4FA5-A1EB-E0674C745DCE}" presName="negativeSpace" presStyleCnt="0"/>
      <dgm:spPr/>
    </dgm:pt>
    <dgm:pt modelId="{3457BC6B-6711-4387-BB9D-F246E02FFDF7}" type="pres">
      <dgm:prSet presAssocID="{0A4C6BB6-30C2-4FA5-A1EB-E0674C745DCE}" presName="childText" presStyleLbl="conFgAcc1" presStyleIdx="3" presStyleCnt="4">
        <dgm:presLayoutVars>
          <dgm:bulletEnabled val="1"/>
        </dgm:presLayoutVars>
      </dgm:prSet>
      <dgm:spPr/>
      <dgm:t>
        <a:bodyPr/>
        <a:lstStyle/>
        <a:p>
          <a:endParaRPr lang="fr-FR"/>
        </a:p>
      </dgm:t>
    </dgm:pt>
  </dgm:ptLst>
  <dgm:cxnLst>
    <dgm:cxn modelId="{30C5A672-84DD-451D-95A1-D80F89896D1A}" type="presOf" srcId="{3AFE9F22-9C9C-4BF4-A260-F944945D2842}" destId="{83A0879B-B492-4DF7-961C-4D336E09D2D6}" srcOrd="1" destOrd="0" presId="urn:microsoft.com/office/officeart/2005/8/layout/list1"/>
    <dgm:cxn modelId="{38350D88-9497-4D73-BCD5-76B5DA1A42D7}" srcId="{C98CE549-4E00-472E-BBA7-1398C373377B}" destId="{F41F0251-EA84-4E1E-8078-D97CC322B6A7}" srcOrd="0" destOrd="0" parTransId="{89B9D2A0-9F26-45A3-8003-2999EC373A1B}" sibTransId="{D38E14AB-F894-4F3E-BAA3-FA105633AC85}"/>
    <dgm:cxn modelId="{72749B01-287F-47EF-8580-428C4CED925C}" type="presOf" srcId="{126A9A47-1CD2-4719-8C27-7F3927ABC1B2}" destId="{3457BC6B-6711-4387-BB9D-F246E02FFDF7}" srcOrd="0" destOrd="3" presId="urn:microsoft.com/office/officeart/2005/8/layout/list1"/>
    <dgm:cxn modelId="{33443A2A-5C26-41B2-B80B-EDDC3CC64381}" srcId="{0A4C6BB6-30C2-4FA5-A1EB-E0674C745DCE}" destId="{991ABEAB-0E91-414E-A3DA-0FC83D7DF65A}" srcOrd="1" destOrd="0" parTransId="{B468D50C-C36E-4D78-BABB-8210B6F0F13B}" sibTransId="{2D0B483F-D897-4B25-BEB9-DD4612C174B5}"/>
    <dgm:cxn modelId="{B2E76E85-6BFE-43B2-B095-B8F3F9AEA066}" srcId="{803501DF-E064-4060-BE34-57BE4E73C226}" destId="{97766F68-C6B6-4608-A455-950B7EC763F4}" srcOrd="2" destOrd="0" parTransId="{EED68DE2-7929-40CF-BFA3-767D45874E98}" sibTransId="{88411509-F054-4CC7-8CB6-BD6532A0CB99}"/>
    <dgm:cxn modelId="{FF215FDC-10E7-4588-BD49-EEFDCF5A6962}" srcId="{803501DF-E064-4060-BE34-57BE4E73C226}" destId="{C98CE549-4E00-472E-BBA7-1398C373377B}" srcOrd="0" destOrd="0" parTransId="{E4FDE7A0-E5DF-4749-9796-B680D3DABC5E}" sibTransId="{5769EFE0-4162-499F-A04B-9A69262DAADE}"/>
    <dgm:cxn modelId="{865DD854-27F1-4347-8681-B1F8D69D9BB1}" type="presOf" srcId="{C98CE549-4E00-472E-BBA7-1398C373377B}" destId="{F4CDA0B6-D7D9-43D7-922F-B2A2EC576DDF}" srcOrd="0" destOrd="0" presId="urn:microsoft.com/office/officeart/2005/8/layout/list1"/>
    <dgm:cxn modelId="{D9F66884-C226-4EB2-9D61-67111DB6520C}" type="presOf" srcId="{0A4C6BB6-30C2-4FA5-A1EB-E0674C745DCE}" destId="{3E47589D-71D9-4BE5-A5FC-45E08D19F930}" srcOrd="0" destOrd="0" presId="urn:microsoft.com/office/officeart/2005/8/layout/list1"/>
    <dgm:cxn modelId="{EE11DE24-5520-4517-BB32-454D64E6A33D}" type="presOf" srcId="{008332DE-941D-4716-8DB5-17E33F087D3C}" destId="{3457BC6B-6711-4387-BB9D-F246E02FFDF7}" srcOrd="0" destOrd="2" presId="urn:microsoft.com/office/officeart/2005/8/layout/list1"/>
    <dgm:cxn modelId="{EC1BBA56-D4E0-4E45-BBEE-21A9590CA7C3}" srcId="{803501DF-E064-4060-BE34-57BE4E73C226}" destId="{0A4C6BB6-30C2-4FA5-A1EB-E0674C745DCE}" srcOrd="3" destOrd="0" parTransId="{8F146484-9F88-4CD9-B509-BF6CF45B4CFF}" sibTransId="{90FFF027-708A-49C8-824E-F88C676F2C2F}"/>
    <dgm:cxn modelId="{9FFEE22C-1A74-4862-88A9-AFA5EA533B4C}" type="presOf" srcId="{991ABEAB-0E91-414E-A3DA-0FC83D7DF65A}" destId="{3457BC6B-6711-4387-BB9D-F246E02FFDF7}" srcOrd="0" destOrd="1" presId="urn:microsoft.com/office/officeart/2005/8/layout/list1"/>
    <dgm:cxn modelId="{B497DFD7-B833-49D6-BAC8-6E3EFED73AD5}" srcId="{0A4C6BB6-30C2-4FA5-A1EB-E0674C745DCE}" destId="{7311E970-8134-49A5-9400-C2527720BE8B}" srcOrd="0" destOrd="0" parTransId="{7C9908B3-3C7D-4501-820F-6B070709B04C}" sibTransId="{84F1585E-FB3C-4D07-B3D2-6D2E2E05E23D}"/>
    <dgm:cxn modelId="{5D614242-0DE9-4A07-8E62-29BBE98B20AF}" type="presOf" srcId="{803501DF-E064-4060-BE34-57BE4E73C226}" destId="{923E385E-AAF0-4828-B0CF-AF4A6B19115C}" srcOrd="0" destOrd="0" presId="urn:microsoft.com/office/officeart/2005/8/layout/list1"/>
    <dgm:cxn modelId="{6AB243DA-508D-4D02-8172-AB29BDB6C1FA}" srcId="{97766F68-C6B6-4608-A455-950B7EC763F4}" destId="{88B70430-C9B6-476D-86F2-1902C16EBAFE}" srcOrd="1" destOrd="0" parTransId="{33F28167-26CA-4684-96E7-5B17A5260FDC}" sibTransId="{EB0EAC93-EABC-43BA-A0AB-579FF408AC3C}"/>
    <dgm:cxn modelId="{0A7A0C47-E41D-4B84-9CEF-94CE09A52D6A}" type="presOf" srcId="{97766F68-C6B6-4608-A455-950B7EC763F4}" destId="{2D99CB86-4AE6-488F-92A3-B9814E3097B9}" srcOrd="0" destOrd="0" presId="urn:microsoft.com/office/officeart/2005/8/layout/list1"/>
    <dgm:cxn modelId="{1BDFA6BE-DE74-4E0E-9CED-95BFF6E8518F}" type="presOf" srcId="{F41F0251-EA84-4E1E-8078-D97CC322B6A7}" destId="{5F0D03B3-87D7-4C01-840A-D7EC0814A247}" srcOrd="0" destOrd="0" presId="urn:microsoft.com/office/officeart/2005/8/layout/list1"/>
    <dgm:cxn modelId="{9070F834-869C-41FF-8F14-57854D87F221}" srcId="{0A4C6BB6-30C2-4FA5-A1EB-E0674C745DCE}" destId="{008332DE-941D-4716-8DB5-17E33F087D3C}" srcOrd="2" destOrd="0" parTransId="{7E0FA4D9-8FFB-4B6B-A208-F7B1D69F4493}" sibTransId="{59B66A9E-DC3B-4A56-B1AF-910989B16667}"/>
    <dgm:cxn modelId="{E0998331-6E1D-42D9-8121-4CD81B3BBC0F}" type="presOf" srcId="{2BC75796-40E8-4808-B4B1-6FC15294DB95}" destId="{71807E1C-F40E-42D3-BE9D-DEB622CF3704}" srcOrd="0" destOrd="0" presId="urn:microsoft.com/office/officeart/2005/8/layout/list1"/>
    <dgm:cxn modelId="{19A7F8B2-6EB0-41FA-B6D5-34F2EC74F419}" srcId="{3AFE9F22-9C9C-4BF4-A260-F944945D2842}" destId="{2BC75796-40E8-4808-B4B1-6FC15294DB95}" srcOrd="0" destOrd="0" parTransId="{7B7CBF70-D63D-41C5-938C-79E0A1B5264F}" sibTransId="{9DE70348-22BA-4BAD-B8AE-13E89F5B6F85}"/>
    <dgm:cxn modelId="{2B6095D6-CA17-4A0C-A35F-F6EE910B54BE}" type="presOf" srcId="{88B70430-C9B6-476D-86F2-1902C16EBAFE}" destId="{DCA72006-50B0-4EC7-A81A-46267CBACF66}" srcOrd="0" destOrd="1" presId="urn:microsoft.com/office/officeart/2005/8/layout/list1"/>
    <dgm:cxn modelId="{7D4B1EDF-BE3A-422E-8731-00576125DD3D}" type="presOf" srcId="{C98CE549-4E00-472E-BBA7-1398C373377B}" destId="{81D08E39-2D0C-4324-B77A-03F5F3D45535}" srcOrd="1" destOrd="0" presId="urn:microsoft.com/office/officeart/2005/8/layout/list1"/>
    <dgm:cxn modelId="{B9AAB955-0A75-40AF-8C57-473605A3202C}" type="presOf" srcId="{2D90D0F0-AB6F-42E3-A573-1D8C0CF58B4A}" destId="{DCA72006-50B0-4EC7-A81A-46267CBACF66}" srcOrd="0" destOrd="0" presId="urn:microsoft.com/office/officeart/2005/8/layout/list1"/>
    <dgm:cxn modelId="{67FB5437-3CAE-4035-8CC8-5748404175D0}" type="presOf" srcId="{7311E970-8134-49A5-9400-C2527720BE8B}" destId="{3457BC6B-6711-4387-BB9D-F246E02FFDF7}" srcOrd="0" destOrd="0" presId="urn:microsoft.com/office/officeart/2005/8/layout/list1"/>
    <dgm:cxn modelId="{04DA0950-38DF-4A03-A83E-860EDA14DA60}" srcId="{803501DF-E064-4060-BE34-57BE4E73C226}" destId="{3AFE9F22-9C9C-4BF4-A260-F944945D2842}" srcOrd="1" destOrd="0" parTransId="{E45C03B4-0DF7-4AED-875F-176330A96F7F}" sibTransId="{6F059ED0-9277-4A29-BD73-6F72D121A2A9}"/>
    <dgm:cxn modelId="{2BA3E609-CB6C-4361-9CB2-C8512B7BF96C}" srcId="{97766F68-C6B6-4608-A455-950B7EC763F4}" destId="{2D90D0F0-AB6F-42E3-A573-1D8C0CF58B4A}" srcOrd="0" destOrd="0" parTransId="{DEE7DA44-94BC-4E42-803A-2D2A9F772775}" sibTransId="{BA0AD997-C071-40ED-8726-5DC8357E3608}"/>
    <dgm:cxn modelId="{D3C6B9E3-75A5-4D6B-BEDD-420BC6575577}" type="presOf" srcId="{0A4C6BB6-30C2-4FA5-A1EB-E0674C745DCE}" destId="{5FBA2332-695D-42E4-9226-9A0E980BBBEB}" srcOrd="1" destOrd="0" presId="urn:microsoft.com/office/officeart/2005/8/layout/list1"/>
    <dgm:cxn modelId="{DA239622-380B-44B7-93FC-17EC8D705D08}" type="presOf" srcId="{97766F68-C6B6-4608-A455-950B7EC763F4}" destId="{EA1B0AD8-0F1D-488D-AC52-C34831EFA543}" srcOrd="1" destOrd="0" presId="urn:microsoft.com/office/officeart/2005/8/layout/list1"/>
    <dgm:cxn modelId="{E798C228-049B-4BB0-BE2D-170F109E1CFA}" srcId="{0A4C6BB6-30C2-4FA5-A1EB-E0674C745DCE}" destId="{126A9A47-1CD2-4719-8C27-7F3927ABC1B2}" srcOrd="3" destOrd="0" parTransId="{83DAF15F-EDE4-4698-80AF-A7DFB441673E}" sibTransId="{3E419303-DAAB-493C-8D47-51A1ACD29589}"/>
    <dgm:cxn modelId="{8114851A-D765-41CF-BE1D-71802B1E0A37}" type="presOf" srcId="{3AFE9F22-9C9C-4BF4-A260-F944945D2842}" destId="{4B4D8ECD-E93B-4EEB-B87D-0B6548FA3A0F}" srcOrd="0" destOrd="0" presId="urn:microsoft.com/office/officeart/2005/8/layout/list1"/>
    <dgm:cxn modelId="{E82F6C93-7B8F-4EB8-BCDC-EF24B928674C}" type="presParOf" srcId="{923E385E-AAF0-4828-B0CF-AF4A6B19115C}" destId="{D840D6FD-B2DA-499A-B0A4-C4F84456464C}" srcOrd="0" destOrd="0" presId="urn:microsoft.com/office/officeart/2005/8/layout/list1"/>
    <dgm:cxn modelId="{6933FC17-FAC2-4728-9D93-3F73AEFB7E06}" type="presParOf" srcId="{D840D6FD-B2DA-499A-B0A4-C4F84456464C}" destId="{F4CDA0B6-D7D9-43D7-922F-B2A2EC576DDF}" srcOrd="0" destOrd="0" presId="urn:microsoft.com/office/officeart/2005/8/layout/list1"/>
    <dgm:cxn modelId="{C8F31045-3526-4EB7-A950-3B8C9CFC7BC5}" type="presParOf" srcId="{D840D6FD-B2DA-499A-B0A4-C4F84456464C}" destId="{81D08E39-2D0C-4324-B77A-03F5F3D45535}" srcOrd="1" destOrd="0" presId="urn:microsoft.com/office/officeart/2005/8/layout/list1"/>
    <dgm:cxn modelId="{D46626DC-4C72-4B47-A185-901D0D34CAF8}" type="presParOf" srcId="{923E385E-AAF0-4828-B0CF-AF4A6B19115C}" destId="{37229960-09D8-4D47-9AC3-EE7908C1F16D}" srcOrd="1" destOrd="0" presId="urn:microsoft.com/office/officeart/2005/8/layout/list1"/>
    <dgm:cxn modelId="{C000FA90-29D5-47F2-8C47-30787A16515F}" type="presParOf" srcId="{923E385E-AAF0-4828-B0CF-AF4A6B19115C}" destId="{5F0D03B3-87D7-4C01-840A-D7EC0814A247}" srcOrd="2" destOrd="0" presId="urn:microsoft.com/office/officeart/2005/8/layout/list1"/>
    <dgm:cxn modelId="{1C3BD726-104F-43BD-84E2-710D6B741FD3}" type="presParOf" srcId="{923E385E-AAF0-4828-B0CF-AF4A6B19115C}" destId="{B8BAF198-8CC2-45A4-B785-8F0F056BE722}" srcOrd="3" destOrd="0" presId="urn:microsoft.com/office/officeart/2005/8/layout/list1"/>
    <dgm:cxn modelId="{C79D5114-C02C-4193-B79A-F1A52CF2E027}" type="presParOf" srcId="{923E385E-AAF0-4828-B0CF-AF4A6B19115C}" destId="{7D41AB37-7AD7-4DD0-B9A3-72B4BD887885}" srcOrd="4" destOrd="0" presId="urn:microsoft.com/office/officeart/2005/8/layout/list1"/>
    <dgm:cxn modelId="{C17BEAF3-9272-4D04-B962-245F9E3D712E}" type="presParOf" srcId="{7D41AB37-7AD7-4DD0-B9A3-72B4BD887885}" destId="{4B4D8ECD-E93B-4EEB-B87D-0B6548FA3A0F}" srcOrd="0" destOrd="0" presId="urn:microsoft.com/office/officeart/2005/8/layout/list1"/>
    <dgm:cxn modelId="{66CD158D-5565-4866-8651-E35AD683E336}" type="presParOf" srcId="{7D41AB37-7AD7-4DD0-B9A3-72B4BD887885}" destId="{83A0879B-B492-4DF7-961C-4D336E09D2D6}" srcOrd="1" destOrd="0" presId="urn:microsoft.com/office/officeart/2005/8/layout/list1"/>
    <dgm:cxn modelId="{38680971-F626-4F62-8B93-81F0735696E3}" type="presParOf" srcId="{923E385E-AAF0-4828-B0CF-AF4A6B19115C}" destId="{58051B03-0F6E-4C05-B8D3-F4CD92E4D79F}" srcOrd="5" destOrd="0" presId="urn:microsoft.com/office/officeart/2005/8/layout/list1"/>
    <dgm:cxn modelId="{676CED8C-CD11-4287-AC5E-82ED84EFFA68}" type="presParOf" srcId="{923E385E-AAF0-4828-B0CF-AF4A6B19115C}" destId="{71807E1C-F40E-42D3-BE9D-DEB622CF3704}" srcOrd="6" destOrd="0" presId="urn:microsoft.com/office/officeart/2005/8/layout/list1"/>
    <dgm:cxn modelId="{3875CCC1-6E49-426E-A840-9C4FAD591FFF}" type="presParOf" srcId="{923E385E-AAF0-4828-B0CF-AF4A6B19115C}" destId="{3A527876-E04E-4C60-A731-45F158AB75EE}" srcOrd="7" destOrd="0" presId="urn:microsoft.com/office/officeart/2005/8/layout/list1"/>
    <dgm:cxn modelId="{7E4E93BD-6160-4CBA-BB88-B40971B98D48}" type="presParOf" srcId="{923E385E-AAF0-4828-B0CF-AF4A6B19115C}" destId="{E9D3773D-72A5-4F0F-BFFD-B94E75CE4561}" srcOrd="8" destOrd="0" presId="urn:microsoft.com/office/officeart/2005/8/layout/list1"/>
    <dgm:cxn modelId="{C2263121-5472-4EFA-B202-364809020010}" type="presParOf" srcId="{E9D3773D-72A5-4F0F-BFFD-B94E75CE4561}" destId="{2D99CB86-4AE6-488F-92A3-B9814E3097B9}" srcOrd="0" destOrd="0" presId="urn:microsoft.com/office/officeart/2005/8/layout/list1"/>
    <dgm:cxn modelId="{5C76EACF-853F-4BD6-A28A-04426DD26FF0}" type="presParOf" srcId="{E9D3773D-72A5-4F0F-BFFD-B94E75CE4561}" destId="{EA1B0AD8-0F1D-488D-AC52-C34831EFA543}" srcOrd="1" destOrd="0" presId="urn:microsoft.com/office/officeart/2005/8/layout/list1"/>
    <dgm:cxn modelId="{4BA99341-C84A-4681-8D6B-B2600F1B5701}" type="presParOf" srcId="{923E385E-AAF0-4828-B0CF-AF4A6B19115C}" destId="{38C14C4B-E1B9-4786-B8C4-47952886FDF6}" srcOrd="9" destOrd="0" presId="urn:microsoft.com/office/officeart/2005/8/layout/list1"/>
    <dgm:cxn modelId="{63A3FBEB-CB9A-44AE-BDFD-31EB843CB0E9}" type="presParOf" srcId="{923E385E-AAF0-4828-B0CF-AF4A6B19115C}" destId="{DCA72006-50B0-4EC7-A81A-46267CBACF66}" srcOrd="10" destOrd="0" presId="urn:microsoft.com/office/officeart/2005/8/layout/list1"/>
    <dgm:cxn modelId="{BD5F1ABD-3054-43AE-B5F7-C56F439BC32E}" type="presParOf" srcId="{923E385E-AAF0-4828-B0CF-AF4A6B19115C}" destId="{ED89F77B-2584-4ADF-9A73-9C8270DB1070}" srcOrd="11" destOrd="0" presId="urn:microsoft.com/office/officeart/2005/8/layout/list1"/>
    <dgm:cxn modelId="{4C718886-DBE8-4105-AA44-00FF1B6EF71A}" type="presParOf" srcId="{923E385E-AAF0-4828-B0CF-AF4A6B19115C}" destId="{C0ED3710-7279-42BD-8A06-2E208892FBB3}" srcOrd="12" destOrd="0" presId="urn:microsoft.com/office/officeart/2005/8/layout/list1"/>
    <dgm:cxn modelId="{96A6C460-D1FD-4F8B-BD0D-606897597ACB}" type="presParOf" srcId="{C0ED3710-7279-42BD-8A06-2E208892FBB3}" destId="{3E47589D-71D9-4BE5-A5FC-45E08D19F930}" srcOrd="0" destOrd="0" presId="urn:microsoft.com/office/officeart/2005/8/layout/list1"/>
    <dgm:cxn modelId="{ADB92069-6408-46B1-9D08-F7C3661328A7}" type="presParOf" srcId="{C0ED3710-7279-42BD-8A06-2E208892FBB3}" destId="{5FBA2332-695D-42E4-9226-9A0E980BBBEB}" srcOrd="1" destOrd="0" presId="urn:microsoft.com/office/officeart/2005/8/layout/list1"/>
    <dgm:cxn modelId="{A5E0C772-3C62-4112-A324-AE12F7359F94}" type="presParOf" srcId="{923E385E-AAF0-4828-B0CF-AF4A6B19115C}" destId="{1B8C8380-49C5-46C0-A4C1-B3DFFBB9B515}" srcOrd="13" destOrd="0" presId="urn:microsoft.com/office/officeart/2005/8/layout/list1"/>
    <dgm:cxn modelId="{CC3EB018-C293-4F66-83BC-FCAFF800C47F}" type="presParOf" srcId="{923E385E-AAF0-4828-B0CF-AF4A6B19115C}" destId="{3457BC6B-6711-4387-BB9D-F246E02FFDF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D01CB-A5A1-4906-AA10-B942D7020868}">
      <dsp:nvSpPr>
        <dsp:cNvPr id="0" name=""/>
        <dsp:cNvSpPr/>
      </dsp:nvSpPr>
      <dsp:spPr>
        <a:xfrm>
          <a:off x="0" y="187612"/>
          <a:ext cx="5499052" cy="343690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31ACE2-0247-475D-9966-ECB9F263DB4F}">
      <dsp:nvSpPr>
        <dsp:cNvPr id="0" name=""/>
        <dsp:cNvSpPr/>
      </dsp:nvSpPr>
      <dsp:spPr>
        <a:xfrm>
          <a:off x="698379" y="2559765"/>
          <a:ext cx="142975" cy="1429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0A0239-765F-4E51-A86D-4C98DB731740}">
      <dsp:nvSpPr>
        <dsp:cNvPr id="0" name=""/>
        <dsp:cNvSpPr/>
      </dsp:nvSpPr>
      <dsp:spPr>
        <a:xfrm>
          <a:off x="769867" y="2631253"/>
          <a:ext cx="1281279" cy="993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60" tIns="0" rIns="0" bIns="0" numCol="1" spcCol="1270" anchor="t" anchorCtr="0">
          <a:noAutofit/>
        </a:bodyPr>
        <a:lstStyle/>
        <a:p>
          <a:pPr lvl="0" algn="l" defTabSz="488950">
            <a:lnSpc>
              <a:spcPct val="90000"/>
            </a:lnSpc>
            <a:spcBef>
              <a:spcPct val="0"/>
            </a:spcBef>
            <a:spcAft>
              <a:spcPct val="35000"/>
            </a:spcAft>
          </a:pPr>
          <a:r>
            <a:rPr lang="fr-FR" sz="1100" b="1" kern="1200">
              <a:solidFill>
                <a:srgbClr val="000000"/>
              </a:solidFill>
              <a:latin typeface="Arial"/>
              <a:cs typeface="Calibri"/>
            </a:rPr>
            <a:t>Production</a:t>
          </a:r>
        </a:p>
      </dsp:txBody>
      <dsp:txXfrm>
        <a:off x="769867" y="2631253"/>
        <a:ext cx="1281279" cy="993266"/>
      </dsp:txXfrm>
    </dsp:sp>
    <dsp:sp modelId="{0B014CF6-818C-4FA6-86E1-0BD39C365330}">
      <dsp:nvSpPr>
        <dsp:cNvPr id="0" name=""/>
        <dsp:cNvSpPr/>
      </dsp:nvSpPr>
      <dsp:spPr>
        <a:xfrm>
          <a:off x="1960412" y="1625614"/>
          <a:ext cx="258455" cy="25845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5690B-FB64-4FD2-92AE-43FF2BBD086A}">
      <dsp:nvSpPr>
        <dsp:cNvPr id="0" name=""/>
        <dsp:cNvSpPr/>
      </dsp:nvSpPr>
      <dsp:spPr>
        <a:xfrm>
          <a:off x="2089639" y="1754842"/>
          <a:ext cx="1319772" cy="186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950" tIns="0" rIns="0" bIns="0" numCol="1" spcCol="1270" anchor="t" anchorCtr="0">
          <a:noAutofit/>
        </a:bodyPr>
        <a:lstStyle/>
        <a:p>
          <a:pPr lvl="0" algn="l" defTabSz="488950">
            <a:lnSpc>
              <a:spcPct val="90000"/>
            </a:lnSpc>
            <a:spcBef>
              <a:spcPct val="0"/>
            </a:spcBef>
            <a:spcAft>
              <a:spcPct val="35000"/>
            </a:spcAft>
          </a:pPr>
          <a:r>
            <a:rPr lang="fr-FR" sz="1100" b="1" kern="1200">
              <a:solidFill>
                <a:srgbClr val="000000"/>
              </a:solidFill>
              <a:latin typeface="Arial"/>
              <a:cs typeface="Calibri"/>
            </a:rPr>
            <a:t>Conditionnement</a:t>
          </a:r>
        </a:p>
      </dsp:txBody>
      <dsp:txXfrm>
        <a:off x="2089639" y="1754842"/>
        <a:ext cx="1319772" cy="1869677"/>
      </dsp:txXfrm>
    </dsp:sp>
    <dsp:sp modelId="{00622EC1-0221-49C3-9874-8C8EE9D1D37C}">
      <dsp:nvSpPr>
        <dsp:cNvPr id="0" name=""/>
        <dsp:cNvSpPr/>
      </dsp:nvSpPr>
      <dsp:spPr>
        <a:xfrm>
          <a:off x="3478150" y="1057149"/>
          <a:ext cx="357438" cy="35743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3ACC0-5B0B-4F9D-8003-AA947673DE5A}">
      <dsp:nvSpPr>
        <dsp:cNvPr id="0" name=""/>
        <dsp:cNvSpPr/>
      </dsp:nvSpPr>
      <dsp:spPr>
        <a:xfrm>
          <a:off x="3656869" y="1235869"/>
          <a:ext cx="1319772" cy="238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399" tIns="0" rIns="0" bIns="0" numCol="1" spcCol="1270" anchor="t" anchorCtr="0">
          <a:noAutofit/>
        </a:bodyPr>
        <a:lstStyle/>
        <a:p>
          <a:pPr lvl="0" algn="l" defTabSz="488950">
            <a:lnSpc>
              <a:spcPct val="90000"/>
            </a:lnSpc>
            <a:spcBef>
              <a:spcPct val="0"/>
            </a:spcBef>
            <a:spcAft>
              <a:spcPct val="35000"/>
            </a:spcAft>
          </a:pPr>
          <a:r>
            <a:rPr lang="fr-FR" sz="1100" b="1" kern="1200">
              <a:solidFill>
                <a:srgbClr val="000000"/>
              </a:solidFill>
              <a:latin typeface="Arial"/>
              <a:cs typeface="Calibri"/>
            </a:rPr>
            <a:t>Consommation</a:t>
          </a:r>
        </a:p>
      </dsp:txBody>
      <dsp:txXfrm>
        <a:off x="3656869" y="1235869"/>
        <a:ext cx="1319772" cy="2388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F4FAB-E251-43C2-91CF-DA14BDD1843B}">
      <dsp:nvSpPr>
        <dsp:cNvPr id="0" name=""/>
        <dsp:cNvSpPr/>
      </dsp:nvSpPr>
      <dsp:spPr>
        <a:xfrm rot="5400000">
          <a:off x="-280536" y="280801"/>
          <a:ext cx="1870240" cy="1309168"/>
        </a:xfrm>
        <a:prstGeom prst="chevron">
          <a:avLst/>
        </a:prstGeom>
        <a:solidFill>
          <a:schemeClr val="accent1">
            <a:shade val="5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a:latin typeface="Arial"/>
            </a:rPr>
            <a:t>Avantages</a:t>
          </a:r>
          <a:endParaRPr lang="fr-FR" sz="1600" kern="1200"/>
        </a:p>
      </dsp:txBody>
      <dsp:txXfrm rot="-5400000">
        <a:off x="0" y="654849"/>
        <a:ext cx="1309168" cy="561072"/>
      </dsp:txXfrm>
    </dsp:sp>
    <dsp:sp modelId="{D5347A2D-C9C4-4B19-8C36-DAED13E91C3C}">
      <dsp:nvSpPr>
        <dsp:cNvPr id="0" name=""/>
        <dsp:cNvSpPr/>
      </dsp:nvSpPr>
      <dsp:spPr>
        <a:xfrm rot="5400000">
          <a:off x="3766432" y="-2456998"/>
          <a:ext cx="1215656" cy="6130184"/>
        </a:xfrm>
        <a:prstGeom prst="round2SameRect">
          <a:avLst/>
        </a:prstGeom>
        <a:solidFill>
          <a:schemeClr val="lt1">
            <a:alpha val="9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fr-FR" sz="1400" kern="1200">
              <a:latin typeface="Arial"/>
            </a:rPr>
            <a:t>Confiance entre les acteurs.</a:t>
          </a:r>
        </a:p>
        <a:p>
          <a:pPr marL="114300" lvl="1" indent="-114300" algn="l" defTabSz="622300" rtl="0">
            <a:lnSpc>
              <a:spcPct val="90000"/>
            </a:lnSpc>
            <a:spcBef>
              <a:spcPct val="0"/>
            </a:spcBef>
            <a:spcAft>
              <a:spcPct val="15000"/>
            </a:spcAft>
            <a:buChar char="•"/>
          </a:pPr>
          <a:r>
            <a:rPr lang="fr-FR" sz="1400" kern="1200" dirty="0">
              <a:latin typeface="Arial"/>
            </a:rPr>
            <a:t>Efficacité : facilement identifier la non-conformité.</a:t>
          </a:r>
        </a:p>
        <a:p>
          <a:pPr marL="114300" lvl="1" indent="-114300" algn="l" defTabSz="622300" rtl="0">
            <a:lnSpc>
              <a:spcPct val="90000"/>
            </a:lnSpc>
            <a:spcBef>
              <a:spcPct val="0"/>
            </a:spcBef>
            <a:spcAft>
              <a:spcPct val="15000"/>
            </a:spcAft>
            <a:buChar char="•"/>
          </a:pPr>
          <a:r>
            <a:rPr lang="fr-FR" sz="1400" kern="1200">
              <a:latin typeface="Arial"/>
            </a:rPr>
            <a:t>Transparence : </a:t>
          </a:r>
          <a:r>
            <a:rPr lang="fr-FR" sz="1400" kern="1200"/>
            <a:t>point sur chaque étape du cycle de vie</a:t>
          </a:r>
          <a:r>
            <a:rPr lang="fr-FR" sz="1400" kern="1200">
              <a:latin typeface="Arial"/>
            </a:rPr>
            <a:t>.</a:t>
          </a:r>
          <a:endParaRPr lang="fr-FR" sz="1400" kern="1200"/>
        </a:p>
        <a:p>
          <a:pPr marL="114300" lvl="1" indent="-114300" algn="l" defTabSz="622300" rtl="0">
            <a:lnSpc>
              <a:spcPct val="90000"/>
            </a:lnSpc>
            <a:spcBef>
              <a:spcPct val="0"/>
            </a:spcBef>
            <a:spcAft>
              <a:spcPct val="15000"/>
            </a:spcAft>
            <a:buChar char="•"/>
          </a:pPr>
          <a:r>
            <a:rPr lang="fr-FR" sz="1400" kern="1200">
              <a:latin typeface="Arial"/>
            </a:rPr>
            <a:t>Lutte contre la fraude et la corruption</a:t>
          </a:r>
        </a:p>
        <a:p>
          <a:pPr marL="114300" lvl="1" indent="-114300" algn="l" defTabSz="622300">
            <a:lnSpc>
              <a:spcPct val="90000"/>
            </a:lnSpc>
            <a:spcBef>
              <a:spcPct val="0"/>
            </a:spcBef>
            <a:spcAft>
              <a:spcPct val="15000"/>
            </a:spcAft>
            <a:buChar char="•"/>
          </a:pPr>
          <a:endParaRPr lang="fr-FR" sz="1400" kern="1200">
            <a:latin typeface="Arial"/>
          </a:endParaRPr>
        </a:p>
      </dsp:txBody>
      <dsp:txXfrm rot="-5400000">
        <a:off x="1309169" y="59608"/>
        <a:ext cx="6070841" cy="1096970"/>
      </dsp:txXfrm>
    </dsp:sp>
    <dsp:sp modelId="{689A544B-FC9D-4D1C-9EC0-039651815617}">
      <dsp:nvSpPr>
        <dsp:cNvPr id="0" name=""/>
        <dsp:cNvSpPr/>
      </dsp:nvSpPr>
      <dsp:spPr>
        <a:xfrm rot="5400000">
          <a:off x="-280536" y="1860707"/>
          <a:ext cx="1870240" cy="1309168"/>
        </a:xfrm>
        <a:prstGeom prst="chevron">
          <a:avLst/>
        </a:prstGeom>
        <a:solidFill>
          <a:schemeClr val="accent1">
            <a:shade val="50000"/>
            <a:hueOff val="27641"/>
            <a:satOff val="41875"/>
            <a:lumOff val="30840"/>
            <a:alphaOff val="0"/>
          </a:schemeClr>
        </a:solidFill>
        <a:ln w="25400" cap="flat" cmpd="sng" algn="ctr">
          <a:solidFill>
            <a:schemeClr val="accent1">
              <a:shade val="50000"/>
              <a:hueOff val="27641"/>
              <a:satOff val="41875"/>
              <a:lumOff val="308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fr-FR" sz="1600" kern="1200">
              <a:latin typeface="Arial"/>
            </a:rPr>
            <a:t>Inconvénients</a:t>
          </a:r>
          <a:endParaRPr lang="fr-FR" sz="1600" kern="1200"/>
        </a:p>
      </dsp:txBody>
      <dsp:txXfrm rot="-5400000">
        <a:off x="0" y="2234755"/>
        <a:ext cx="1309168" cy="561072"/>
      </dsp:txXfrm>
    </dsp:sp>
    <dsp:sp modelId="{11E99481-7510-4AA3-8A3E-1E3BDE7154D5}">
      <dsp:nvSpPr>
        <dsp:cNvPr id="0" name=""/>
        <dsp:cNvSpPr/>
      </dsp:nvSpPr>
      <dsp:spPr>
        <a:xfrm rot="5400000">
          <a:off x="3766432" y="-877092"/>
          <a:ext cx="1215656" cy="6130184"/>
        </a:xfrm>
        <a:prstGeom prst="round2SameRect">
          <a:avLst/>
        </a:prstGeom>
        <a:solidFill>
          <a:schemeClr val="lt1">
            <a:alpha val="90000"/>
            <a:hueOff val="0"/>
            <a:satOff val="0"/>
            <a:lumOff val="0"/>
            <a:alphaOff val="0"/>
          </a:schemeClr>
        </a:solidFill>
        <a:ln w="25400" cap="flat" cmpd="sng" algn="ctr">
          <a:solidFill>
            <a:schemeClr val="accent1">
              <a:shade val="50000"/>
              <a:hueOff val="27641"/>
              <a:satOff val="41875"/>
              <a:lumOff val="30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fr-FR" sz="1400" kern="1200"/>
            <a:t>Chaînes de blocs </a:t>
          </a:r>
          <a:r>
            <a:rPr lang="fr-FR" sz="1400" kern="1200">
              <a:latin typeface="Arial"/>
            </a:rPr>
            <a:t>autorisés.</a:t>
          </a:r>
          <a:endParaRPr lang="fr-FR" sz="1400" kern="1200"/>
        </a:p>
        <a:p>
          <a:pPr marL="114300" lvl="1" indent="-114300" algn="l" defTabSz="622300" rtl="0">
            <a:lnSpc>
              <a:spcPct val="90000"/>
            </a:lnSpc>
            <a:spcBef>
              <a:spcPct val="0"/>
            </a:spcBef>
            <a:spcAft>
              <a:spcPct val="15000"/>
            </a:spcAft>
            <a:buChar char="•"/>
          </a:pPr>
          <a:r>
            <a:rPr lang="fr-FR" sz="1400" kern="1200" dirty="0">
              <a:latin typeface="Arial"/>
            </a:rPr>
            <a:t>Coûts </a:t>
          </a:r>
          <a:r>
            <a:rPr lang="fr-FR" sz="1400" kern="1200" dirty="0" smtClean="0">
              <a:latin typeface="Arial"/>
            </a:rPr>
            <a:t>: infrastructure (frais de transactions élevés), maintenance.</a:t>
          </a:r>
          <a:endParaRPr lang="fr-FR" sz="1400" kern="1200" dirty="0">
            <a:latin typeface="Arial"/>
          </a:endParaRPr>
        </a:p>
      </dsp:txBody>
      <dsp:txXfrm rot="-5400000">
        <a:off x="1309169" y="1639514"/>
        <a:ext cx="6070841" cy="1096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C73DE-B0E9-4C2C-A8A2-DF7B21E2046B}">
      <dsp:nvSpPr>
        <dsp:cNvPr id="0" name=""/>
        <dsp:cNvSpPr/>
      </dsp:nvSpPr>
      <dsp:spPr>
        <a:xfrm>
          <a:off x="2426502" y="568043"/>
          <a:ext cx="439605" cy="91440"/>
        </a:xfrm>
        <a:custGeom>
          <a:avLst/>
          <a:gdLst/>
          <a:ahLst/>
          <a:cxnLst/>
          <a:rect l="0" t="0" r="0" b="0"/>
          <a:pathLst>
            <a:path>
              <a:moveTo>
                <a:pt x="0" y="45720"/>
              </a:moveTo>
              <a:lnTo>
                <a:pt x="43960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634549" y="611412"/>
        <a:ext cx="23510" cy="4702"/>
      </dsp:txXfrm>
    </dsp:sp>
    <dsp:sp modelId="{0DAC6927-758B-43CE-92E5-018061D3AC9A}">
      <dsp:nvSpPr>
        <dsp:cNvPr id="0" name=""/>
        <dsp:cNvSpPr/>
      </dsp:nvSpPr>
      <dsp:spPr>
        <a:xfrm>
          <a:off x="383930" y="452"/>
          <a:ext cx="2044371" cy="12266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fr-FR" sz="1400" b="1" kern="1200" err="1">
              <a:latin typeface="Arial"/>
            </a:rPr>
            <a:t>Ownable.sol</a:t>
          </a:r>
          <a:endParaRPr lang="fr-FR" sz="1400" b="1" kern="1200">
            <a:latin typeface="Arial"/>
          </a:endParaRPr>
        </a:p>
      </dsp:txBody>
      <dsp:txXfrm>
        <a:off x="383930" y="452"/>
        <a:ext cx="2044371" cy="1226622"/>
      </dsp:txXfrm>
    </dsp:sp>
    <dsp:sp modelId="{10BA3CE4-B3A3-491D-B4EE-DFD1219DAC49}">
      <dsp:nvSpPr>
        <dsp:cNvPr id="0" name=""/>
        <dsp:cNvSpPr/>
      </dsp:nvSpPr>
      <dsp:spPr>
        <a:xfrm>
          <a:off x="1406116" y="1225275"/>
          <a:ext cx="2514576" cy="439605"/>
        </a:xfrm>
        <a:custGeom>
          <a:avLst/>
          <a:gdLst/>
          <a:ahLst/>
          <a:cxnLst/>
          <a:rect l="0" t="0" r="0" b="0"/>
          <a:pathLst>
            <a:path>
              <a:moveTo>
                <a:pt x="2514576" y="0"/>
              </a:moveTo>
              <a:lnTo>
                <a:pt x="2514576" y="236902"/>
              </a:lnTo>
              <a:lnTo>
                <a:pt x="0" y="236902"/>
              </a:lnTo>
              <a:lnTo>
                <a:pt x="0" y="439605"/>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599450" y="1442726"/>
        <a:ext cx="127908" cy="4702"/>
      </dsp:txXfrm>
    </dsp:sp>
    <dsp:sp modelId="{FED1C313-02C6-4A98-9F84-7A107AC78DAB}">
      <dsp:nvSpPr>
        <dsp:cNvPr id="0" name=""/>
        <dsp:cNvSpPr/>
      </dsp:nvSpPr>
      <dsp:spPr>
        <a:xfrm>
          <a:off x="2898507" y="452"/>
          <a:ext cx="2044371" cy="12266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fr-FR" sz="1400" b="1" kern="1200">
              <a:latin typeface="Arial"/>
            </a:rPr>
            <a:t>SafeMath.sol</a:t>
          </a:r>
        </a:p>
      </dsp:txBody>
      <dsp:txXfrm>
        <a:off x="2898507" y="452"/>
        <a:ext cx="2044371" cy="1226622"/>
      </dsp:txXfrm>
    </dsp:sp>
    <dsp:sp modelId="{F51AC3BD-1211-42D4-BE14-60B0643BF4FD}">
      <dsp:nvSpPr>
        <dsp:cNvPr id="0" name=""/>
        <dsp:cNvSpPr/>
      </dsp:nvSpPr>
      <dsp:spPr>
        <a:xfrm>
          <a:off x="2426502" y="2264872"/>
          <a:ext cx="439605" cy="91440"/>
        </a:xfrm>
        <a:custGeom>
          <a:avLst/>
          <a:gdLst/>
          <a:ahLst/>
          <a:cxnLst/>
          <a:rect l="0" t="0" r="0" b="0"/>
          <a:pathLst>
            <a:path>
              <a:moveTo>
                <a:pt x="0" y="45720"/>
              </a:moveTo>
              <a:lnTo>
                <a:pt x="439605"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634549" y="2308241"/>
        <a:ext cx="23510" cy="4702"/>
      </dsp:txXfrm>
    </dsp:sp>
    <dsp:sp modelId="{8D2B9322-EC12-4E58-9358-060DCCF89C07}">
      <dsp:nvSpPr>
        <dsp:cNvPr id="0" name=""/>
        <dsp:cNvSpPr/>
      </dsp:nvSpPr>
      <dsp:spPr>
        <a:xfrm>
          <a:off x="383930" y="1697280"/>
          <a:ext cx="2044371" cy="12266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fr-FR" sz="1400" b="1" kern="1200">
              <a:latin typeface="Arial"/>
            </a:rPr>
            <a:t>Whitelist.sol</a:t>
          </a:r>
        </a:p>
      </dsp:txBody>
      <dsp:txXfrm>
        <a:off x="383930" y="1697280"/>
        <a:ext cx="2044371" cy="1226622"/>
      </dsp:txXfrm>
    </dsp:sp>
    <dsp:sp modelId="{F0892668-C092-43DB-AEA4-9C16E78EA7D3}">
      <dsp:nvSpPr>
        <dsp:cNvPr id="0" name=""/>
        <dsp:cNvSpPr/>
      </dsp:nvSpPr>
      <dsp:spPr>
        <a:xfrm>
          <a:off x="2898507" y="1697280"/>
          <a:ext cx="2044371" cy="12266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fr-FR" sz="1400" b="1" kern="1200">
              <a:latin typeface="Arial"/>
            </a:rPr>
            <a:t>Chaine_logistique.sol</a:t>
          </a:r>
          <a:endParaRPr lang="fr-FR" sz="1400" b="1" kern="1200"/>
        </a:p>
      </dsp:txBody>
      <dsp:txXfrm>
        <a:off x="2898507" y="1697280"/>
        <a:ext cx="2044371" cy="12266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D03B3-87D7-4C01-840A-D7EC0814A247}">
      <dsp:nvSpPr>
        <dsp:cNvPr id="0" name=""/>
        <dsp:cNvSpPr/>
      </dsp:nvSpPr>
      <dsp:spPr>
        <a:xfrm>
          <a:off x="0" y="294065"/>
          <a:ext cx="6199982" cy="5008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81188" tIns="249936" rIns="481188" bIns="85344" numCol="1" spcCol="1270" anchor="t" anchorCtr="0">
          <a:noAutofit/>
        </a:bodyPr>
        <a:lstStyle/>
        <a:p>
          <a:pPr marL="114300" lvl="1" indent="-114300" algn="l" defTabSz="533400" rtl="0">
            <a:lnSpc>
              <a:spcPct val="90000"/>
            </a:lnSpc>
            <a:spcBef>
              <a:spcPct val="0"/>
            </a:spcBef>
            <a:spcAft>
              <a:spcPct val="15000"/>
            </a:spcAft>
            <a:buChar char="•"/>
          </a:pPr>
          <a:r>
            <a:rPr lang="fr-FR" sz="1200" kern="1200" err="1"/>
            <a:t>function</a:t>
          </a:r>
          <a:r>
            <a:rPr lang="fr-FR" sz="1200" kern="1200"/>
            <a:t> </a:t>
          </a:r>
          <a:r>
            <a:rPr lang="fr-FR" sz="1200" kern="1200" err="1"/>
            <a:t>transferOwnership</a:t>
          </a:r>
          <a:endParaRPr lang="fr-FR" sz="1200" kern="1200">
            <a:latin typeface="Arial"/>
          </a:endParaRPr>
        </a:p>
      </dsp:txBody>
      <dsp:txXfrm>
        <a:off x="0" y="294065"/>
        <a:ext cx="6199982" cy="500850"/>
      </dsp:txXfrm>
    </dsp:sp>
    <dsp:sp modelId="{81D08E39-2D0C-4324-B77A-03F5F3D45535}">
      <dsp:nvSpPr>
        <dsp:cNvPr id="0" name=""/>
        <dsp:cNvSpPr/>
      </dsp:nvSpPr>
      <dsp:spPr>
        <a:xfrm>
          <a:off x="309999" y="116945"/>
          <a:ext cx="4339988" cy="35424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4041" tIns="0" rIns="164041" bIns="0" numCol="1" spcCol="1270" anchor="ctr" anchorCtr="0">
          <a:noAutofit/>
        </a:bodyPr>
        <a:lstStyle/>
        <a:p>
          <a:pPr lvl="0" algn="l" defTabSz="533400">
            <a:lnSpc>
              <a:spcPct val="90000"/>
            </a:lnSpc>
            <a:spcBef>
              <a:spcPct val="0"/>
            </a:spcBef>
            <a:spcAft>
              <a:spcPct val="35000"/>
            </a:spcAft>
          </a:pPr>
          <a:r>
            <a:rPr lang="fr-FR" sz="1200" b="1" kern="1200" err="1">
              <a:latin typeface="Arial"/>
            </a:rPr>
            <a:t>Ownable.sol</a:t>
          </a:r>
          <a:endParaRPr lang="fr-FR" sz="1200" b="1" kern="1200"/>
        </a:p>
      </dsp:txBody>
      <dsp:txXfrm>
        <a:off x="327292" y="134238"/>
        <a:ext cx="4305402" cy="319654"/>
      </dsp:txXfrm>
    </dsp:sp>
    <dsp:sp modelId="{71807E1C-F40E-42D3-BE9D-DEB622CF3704}">
      <dsp:nvSpPr>
        <dsp:cNvPr id="0" name=""/>
        <dsp:cNvSpPr/>
      </dsp:nvSpPr>
      <dsp:spPr>
        <a:xfrm>
          <a:off x="0" y="1036835"/>
          <a:ext cx="6199982" cy="50085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81188" tIns="249936" rIns="481188" bIns="85344" numCol="1" spcCol="1270" anchor="t" anchorCtr="0">
          <a:noAutofit/>
        </a:bodyPr>
        <a:lstStyle/>
        <a:p>
          <a:pPr marL="114300" lvl="1" indent="-114300" algn="l" defTabSz="533400" rtl="0">
            <a:lnSpc>
              <a:spcPct val="90000"/>
            </a:lnSpc>
            <a:spcBef>
              <a:spcPct val="0"/>
            </a:spcBef>
            <a:spcAft>
              <a:spcPct val="15000"/>
            </a:spcAft>
            <a:buChar char="•"/>
          </a:pPr>
          <a:r>
            <a:rPr lang="fr-FR" sz="1200" kern="1200" err="1">
              <a:latin typeface="Arial"/>
            </a:rPr>
            <a:t>Functions</a:t>
          </a:r>
          <a:r>
            <a:rPr lang="fr-FR" sz="1200" kern="1200">
              <a:latin typeface="Arial"/>
            </a:rPr>
            <a:t> :</a:t>
          </a:r>
          <a:r>
            <a:rPr lang="fr-FR" sz="1200" kern="1200"/>
            <a:t> </a:t>
          </a:r>
          <a:r>
            <a:rPr lang="fr-FR" sz="1200" kern="1200" err="1"/>
            <a:t>add</a:t>
          </a:r>
          <a:r>
            <a:rPr lang="fr-FR" sz="1200" kern="1200">
              <a:latin typeface="Arial"/>
            </a:rPr>
            <a:t>, </a:t>
          </a:r>
          <a:r>
            <a:rPr lang="fr-FR" sz="1200" kern="1200" err="1">
              <a:latin typeface="Arial"/>
            </a:rPr>
            <a:t>sub</a:t>
          </a:r>
          <a:r>
            <a:rPr lang="fr-FR" sz="1200" kern="1200">
              <a:latin typeface="Arial"/>
            </a:rPr>
            <a:t>, </a:t>
          </a:r>
          <a:r>
            <a:rPr lang="fr-FR" sz="1200" kern="1200" err="1">
              <a:latin typeface="Arial"/>
            </a:rPr>
            <a:t>mul</a:t>
          </a:r>
          <a:r>
            <a:rPr lang="fr-FR" sz="1200" kern="1200">
              <a:latin typeface="Arial"/>
            </a:rPr>
            <a:t>, div, mod.</a:t>
          </a:r>
        </a:p>
      </dsp:txBody>
      <dsp:txXfrm>
        <a:off x="0" y="1036835"/>
        <a:ext cx="6199982" cy="500850"/>
      </dsp:txXfrm>
    </dsp:sp>
    <dsp:sp modelId="{83A0879B-B492-4DF7-961C-4D336E09D2D6}">
      <dsp:nvSpPr>
        <dsp:cNvPr id="0" name=""/>
        <dsp:cNvSpPr/>
      </dsp:nvSpPr>
      <dsp:spPr>
        <a:xfrm>
          <a:off x="309999" y="859715"/>
          <a:ext cx="4339988" cy="35424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4041" tIns="0" rIns="164041" bIns="0" numCol="1" spcCol="1270" anchor="ctr" anchorCtr="0">
          <a:noAutofit/>
        </a:bodyPr>
        <a:lstStyle/>
        <a:p>
          <a:pPr lvl="0" algn="l" defTabSz="533400" rtl="0">
            <a:lnSpc>
              <a:spcPct val="90000"/>
            </a:lnSpc>
            <a:spcBef>
              <a:spcPct val="0"/>
            </a:spcBef>
            <a:spcAft>
              <a:spcPct val="35000"/>
            </a:spcAft>
          </a:pPr>
          <a:r>
            <a:rPr lang="fr-FR" sz="1200" b="1" kern="1200" err="1">
              <a:latin typeface="Arial"/>
            </a:rPr>
            <a:t>SafeMath.sol</a:t>
          </a:r>
          <a:endParaRPr lang="fr-FR" sz="1200" b="1" kern="1200"/>
        </a:p>
      </dsp:txBody>
      <dsp:txXfrm>
        <a:off x="327292" y="877008"/>
        <a:ext cx="4305402" cy="319654"/>
      </dsp:txXfrm>
    </dsp:sp>
    <dsp:sp modelId="{DCA72006-50B0-4EC7-A81A-46267CBACF66}">
      <dsp:nvSpPr>
        <dsp:cNvPr id="0" name=""/>
        <dsp:cNvSpPr/>
      </dsp:nvSpPr>
      <dsp:spPr>
        <a:xfrm>
          <a:off x="0" y="1779606"/>
          <a:ext cx="6199982" cy="6804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81188" tIns="249936" rIns="481188" bIns="85344" numCol="1" spcCol="1270" anchor="t" anchorCtr="0">
          <a:noAutofit/>
        </a:bodyPr>
        <a:lstStyle/>
        <a:p>
          <a:pPr marL="114300" lvl="1" indent="-114300" algn="l" defTabSz="533400" rtl="0">
            <a:lnSpc>
              <a:spcPct val="90000"/>
            </a:lnSpc>
            <a:spcBef>
              <a:spcPct val="0"/>
            </a:spcBef>
            <a:spcAft>
              <a:spcPct val="15000"/>
            </a:spcAft>
            <a:buChar char="•"/>
          </a:pPr>
          <a:r>
            <a:rPr lang="fr-FR" sz="1200" kern="1200" err="1">
              <a:latin typeface="Arial"/>
            </a:rPr>
            <a:t>Function</a:t>
          </a:r>
          <a:r>
            <a:rPr lang="fr-FR" sz="1200" kern="1200">
              <a:latin typeface="Arial"/>
            </a:rPr>
            <a:t> </a:t>
          </a:r>
          <a:r>
            <a:rPr lang="fr-FR" sz="1200" kern="1200" err="1"/>
            <a:t>addToWhitelist</a:t>
          </a:r>
          <a:endParaRPr lang="fr-FR" sz="1200" kern="1200"/>
        </a:p>
        <a:p>
          <a:pPr marL="114300" lvl="1" indent="-114300" algn="l" defTabSz="533400" rtl="0">
            <a:lnSpc>
              <a:spcPct val="90000"/>
            </a:lnSpc>
            <a:spcBef>
              <a:spcPct val="0"/>
            </a:spcBef>
            <a:spcAft>
              <a:spcPct val="15000"/>
            </a:spcAft>
            <a:buChar char="•"/>
          </a:pPr>
          <a:r>
            <a:rPr lang="fr-FR" sz="1200" kern="1200" err="1">
              <a:latin typeface="Arial"/>
            </a:rPr>
            <a:t>Function</a:t>
          </a:r>
          <a:r>
            <a:rPr lang="fr-FR" sz="1200" kern="1200">
              <a:latin typeface="Arial"/>
            </a:rPr>
            <a:t> </a:t>
          </a:r>
          <a:r>
            <a:rPr lang="fr-FR" sz="1200" kern="1200" err="1"/>
            <a:t>removeFromWhitelist</a:t>
          </a:r>
          <a:endParaRPr lang="fr-FR" sz="1200" kern="1200"/>
        </a:p>
      </dsp:txBody>
      <dsp:txXfrm>
        <a:off x="0" y="1779606"/>
        <a:ext cx="6199982" cy="680400"/>
      </dsp:txXfrm>
    </dsp:sp>
    <dsp:sp modelId="{EA1B0AD8-0F1D-488D-AC52-C34831EFA543}">
      <dsp:nvSpPr>
        <dsp:cNvPr id="0" name=""/>
        <dsp:cNvSpPr/>
      </dsp:nvSpPr>
      <dsp:spPr>
        <a:xfrm>
          <a:off x="309999" y="1602485"/>
          <a:ext cx="4339988" cy="35424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4041" tIns="0" rIns="164041" bIns="0" numCol="1" spcCol="1270" anchor="ctr" anchorCtr="0">
          <a:noAutofit/>
        </a:bodyPr>
        <a:lstStyle/>
        <a:p>
          <a:pPr lvl="0" algn="l" defTabSz="533400" rtl="0">
            <a:lnSpc>
              <a:spcPct val="90000"/>
            </a:lnSpc>
            <a:spcBef>
              <a:spcPct val="0"/>
            </a:spcBef>
            <a:spcAft>
              <a:spcPct val="35000"/>
            </a:spcAft>
          </a:pPr>
          <a:r>
            <a:rPr lang="fr-FR" sz="1200" b="1" kern="1200" err="1">
              <a:latin typeface="Arial"/>
            </a:rPr>
            <a:t>Whitelist.sol</a:t>
          </a:r>
          <a:endParaRPr lang="fr-FR" sz="1200" b="1" kern="1200">
            <a:latin typeface="Arial"/>
          </a:endParaRPr>
        </a:p>
      </dsp:txBody>
      <dsp:txXfrm>
        <a:off x="327292" y="1619778"/>
        <a:ext cx="4305402" cy="319654"/>
      </dsp:txXfrm>
    </dsp:sp>
    <dsp:sp modelId="{3457BC6B-6711-4387-BB9D-F246E02FFDF7}">
      <dsp:nvSpPr>
        <dsp:cNvPr id="0" name=""/>
        <dsp:cNvSpPr/>
      </dsp:nvSpPr>
      <dsp:spPr>
        <a:xfrm>
          <a:off x="0" y="2701926"/>
          <a:ext cx="6199982" cy="10584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81188" tIns="249936" rIns="481188" bIns="85344" numCol="1" spcCol="1270" anchor="t" anchorCtr="0">
          <a:noAutofit/>
        </a:bodyPr>
        <a:lstStyle/>
        <a:p>
          <a:pPr marL="114300" lvl="1" indent="-114300" algn="l" defTabSz="533400" rtl="0">
            <a:lnSpc>
              <a:spcPct val="90000"/>
            </a:lnSpc>
            <a:spcBef>
              <a:spcPct val="0"/>
            </a:spcBef>
            <a:spcAft>
              <a:spcPct val="15000"/>
            </a:spcAft>
            <a:buChar char="•"/>
          </a:pPr>
          <a:r>
            <a:rPr lang="fr-FR" sz="1200" b="0" kern="1200">
              <a:latin typeface="Arial"/>
            </a:rPr>
            <a:t>Modèle produit</a:t>
          </a:r>
        </a:p>
        <a:p>
          <a:pPr marL="114300" lvl="1" indent="-114300" algn="l" defTabSz="533400" rtl="0">
            <a:lnSpc>
              <a:spcPct val="90000"/>
            </a:lnSpc>
            <a:spcBef>
              <a:spcPct val="0"/>
            </a:spcBef>
            <a:spcAft>
              <a:spcPct val="15000"/>
            </a:spcAft>
            <a:buChar char="•"/>
          </a:pPr>
          <a:r>
            <a:rPr lang="fr-FR" sz="1200" b="0" kern="1200">
              <a:latin typeface="Arial"/>
            </a:rPr>
            <a:t>Modèle lot</a:t>
          </a:r>
        </a:p>
        <a:p>
          <a:pPr marL="114300" lvl="1" indent="-114300" algn="l" defTabSz="533400" rtl="0">
            <a:lnSpc>
              <a:spcPct val="90000"/>
            </a:lnSpc>
            <a:spcBef>
              <a:spcPct val="0"/>
            </a:spcBef>
            <a:spcAft>
              <a:spcPct val="15000"/>
            </a:spcAft>
            <a:buChar char="•"/>
          </a:pPr>
          <a:r>
            <a:rPr lang="fr-FR" sz="1200" kern="1200" err="1"/>
            <a:t>addProduct</a:t>
          </a:r>
          <a:endParaRPr lang="fr-FR" sz="1200" kern="1200">
            <a:latin typeface="Arial"/>
          </a:endParaRPr>
        </a:p>
        <a:p>
          <a:pPr marL="114300" lvl="1" indent="-114300" algn="l" defTabSz="533400" rtl="0">
            <a:lnSpc>
              <a:spcPct val="90000"/>
            </a:lnSpc>
            <a:spcBef>
              <a:spcPct val="0"/>
            </a:spcBef>
            <a:spcAft>
              <a:spcPct val="15000"/>
            </a:spcAft>
            <a:buChar char="•"/>
          </a:pPr>
          <a:r>
            <a:rPr lang="fr-FR" sz="1200" kern="1200">
              <a:latin typeface="Arial"/>
            </a:rPr>
            <a:t>AddLot</a:t>
          </a:r>
        </a:p>
      </dsp:txBody>
      <dsp:txXfrm>
        <a:off x="0" y="2701926"/>
        <a:ext cx="6199982" cy="1058400"/>
      </dsp:txXfrm>
    </dsp:sp>
    <dsp:sp modelId="{5FBA2332-695D-42E4-9226-9A0E980BBBEB}">
      <dsp:nvSpPr>
        <dsp:cNvPr id="0" name=""/>
        <dsp:cNvSpPr/>
      </dsp:nvSpPr>
      <dsp:spPr>
        <a:xfrm>
          <a:off x="309999" y="2524806"/>
          <a:ext cx="4339988" cy="35424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4041" tIns="0" rIns="164041" bIns="0" numCol="1" spcCol="1270" anchor="ctr" anchorCtr="0">
          <a:noAutofit/>
        </a:bodyPr>
        <a:lstStyle/>
        <a:p>
          <a:pPr lvl="0" algn="l" defTabSz="533400">
            <a:lnSpc>
              <a:spcPct val="90000"/>
            </a:lnSpc>
            <a:spcBef>
              <a:spcPct val="0"/>
            </a:spcBef>
            <a:spcAft>
              <a:spcPct val="35000"/>
            </a:spcAft>
          </a:pPr>
          <a:r>
            <a:rPr lang="fr-FR" sz="1200" b="1" kern="1200" err="1">
              <a:latin typeface="Arial"/>
            </a:rPr>
            <a:t>Chaine_logistique.sol</a:t>
          </a:r>
          <a:endParaRPr lang="fr-FR" sz="1200" b="1" kern="1200">
            <a:latin typeface="Arial"/>
          </a:endParaRPr>
        </a:p>
      </dsp:txBody>
      <dsp:txXfrm>
        <a:off x="327292" y="2542099"/>
        <a:ext cx="4305402"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Anthénéa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Ishika</a:t>
            </a:r>
            <a:endParaRPr/>
          </a:p>
        </p:txBody>
      </p:sp>
    </p:spTree>
    <p:extLst>
      <p:ext uri="{BB962C8B-B14F-4D97-AF65-F5344CB8AC3E}">
        <p14:creationId xmlns:p14="http://schemas.microsoft.com/office/powerpoint/2010/main" val="1096528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Ishika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err="1"/>
              <a:t>Anthénéa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err="1"/>
              <a:t>Anthénéa</a:t>
            </a:r>
            <a:r>
              <a:rPr lang="fr-FR"/>
              <a:t> - Ishika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r"/>
              <a:t> </a:t>
            </a:r>
            <a:r>
              <a:rPr lang="fr" err="1"/>
              <a:t>Anthénéa</a:t>
            </a:r>
            <a:r>
              <a:rPr lang="fr"/>
              <a:t> </a:t>
            </a:r>
            <a:r>
              <a:rPr lang="en-US"/>
              <a:t> </a:t>
            </a:r>
            <a:endParaRPr lang="fr-FR"/>
          </a:p>
          <a:p>
            <a:pPr>
              <a:buNone/>
            </a:pPr>
            <a:r>
              <a:rPr lang="fr"/>
              <a:t> </a:t>
            </a:r>
            <a:r>
              <a:rPr lang="en-US"/>
              <a:t> Nous </a:t>
            </a:r>
            <a:r>
              <a:rPr lang="en-US" err="1"/>
              <a:t>avons</a:t>
            </a:r>
            <a:r>
              <a:rPr lang="en-US"/>
              <a:t> </a:t>
            </a:r>
            <a:r>
              <a:rPr lang="en-US" err="1"/>
              <a:t>choisi</a:t>
            </a:r>
            <a:r>
              <a:rPr lang="en-US"/>
              <a:t> le </a:t>
            </a:r>
            <a:r>
              <a:rPr lang="en-US" err="1"/>
              <a:t>deuxième</a:t>
            </a:r>
            <a:r>
              <a:rPr lang="en-US"/>
              <a:t> </a:t>
            </a:r>
            <a:r>
              <a:rPr lang="en-US" err="1"/>
              <a:t>sujet</a:t>
            </a:r>
            <a:r>
              <a:rPr lang="en-US"/>
              <a:t> </a:t>
            </a:r>
            <a:r>
              <a:rPr lang="en-US" err="1"/>
              <a:t>correspondant</a:t>
            </a:r>
            <a:r>
              <a:rPr lang="en-US"/>
              <a:t> à la </a:t>
            </a:r>
            <a:r>
              <a:rPr lang="en-US" err="1"/>
              <a:t>logistique</a:t>
            </a:r>
            <a:r>
              <a:rPr lang="en-US"/>
              <a:t> et la </a:t>
            </a:r>
            <a:r>
              <a:rPr lang="en-US" err="1"/>
              <a:t>tracabilité</a:t>
            </a:r>
            <a:r>
              <a:rPr lang="en-US"/>
              <a:t> des </a:t>
            </a:r>
            <a:r>
              <a:rPr lang="en-US" err="1"/>
              <a:t>produits</a:t>
            </a:r>
            <a:r>
              <a:rPr lang="en-US"/>
              <a:t>.</a:t>
            </a:r>
            <a:endParaRPr lang="fr"/>
          </a:p>
          <a:p>
            <a:pPr>
              <a:buNone/>
            </a:pPr>
            <a:r>
              <a:rPr lang="fr"/>
              <a:t>La </a:t>
            </a:r>
            <a:r>
              <a:rPr lang="fr" err="1"/>
              <a:t>supply</a:t>
            </a:r>
            <a:r>
              <a:rPr lang="fr"/>
              <a:t> </a:t>
            </a:r>
            <a:r>
              <a:rPr lang="fr" err="1"/>
              <a:t>chain</a:t>
            </a:r>
            <a:r>
              <a:rPr lang="fr"/>
              <a:t> correspond aux différentes étapes du cycle de vie d’un produit, de la production à la consommation finale en passant par son conditionnement.</a:t>
            </a:r>
            <a:r>
              <a:rPr lang="en-US"/>
              <a:t> </a:t>
            </a:r>
            <a:endParaRPr lang="fr"/>
          </a:p>
          <a:p>
            <a:pPr marL="0" indent="0">
              <a:buNone/>
            </a:pPr>
            <a:r>
              <a:rPr lang="fr"/>
              <a:t>Aujourd’hui de nombreuses entreprises de restauration investissent et cherchent à améliorer la gestion de leur </a:t>
            </a:r>
            <a:r>
              <a:rPr lang="fr" err="1"/>
              <a:t>Supply</a:t>
            </a:r>
            <a:r>
              <a:rPr lang="fr"/>
              <a:t> Chain. Notre cas d’utilisation se porte donc sur des entreprises comme Carrefour qui essaient le plus possible d’être transparents sur l’origine et sur l’ensemble des acteurs de la chaine logistique de leurs produits.</a:t>
            </a:r>
            <a:r>
              <a:rPr lang="en-US"/>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a:t>Ishika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fr-FR" b="1" err="1"/>
              <a:t>Anthénéa</a:t>
            </a:r>
            <a:r>
              <a:rPr lang="fr-FR" b="1"/>
              <a:t> Avantages :</a:t>
            </a:r>
            <a:endParaRPr lang="fr-FR"/>
          </a:p>
          <a:p>
            <a:pPr algn="just">
              <a:buNone/>
            </a:pPr>
            <a:r>
              <a:rPr lang="fr-FR"/>
              <a:t>- </a:t>
            </a:r>
            <a:r>
              <a:rPr lang="fr-FR" b="1"/>
              <a:t>La confiance</a:t>
            </a:r>
            <a:r>
              <a:rPr lang="fr-FR"/>
              <a:t>. Puisque les données sur la blockchain sont décentralisées et immuables, tous les membres de la chaîne logistique peuvent faire confiance aux données qu'ils voient sur la blockchain. Alors que dans une structure traditionnelle de stockage, les membres doivent conserver leurs propres enregistrements et du coup des litiges surviennent lorsque les enregistrements ne correspondent pas.</a:t>
            </a:r>
          </a:p>
          <a:p>
            <a:pPr algn="just">
              <a:buNone/>
            </a:pPr>
            <a:endParaRPr lang="fr-FR"/>
          </a:p>
          <a:p>
            <a:pPr algn="just">
              <a:buNone/>
            </a:pPr>
            <a:r>
              <a:rPr lang="fr-FR"/>
              <a:t>- </a:t>
            </a:r>
            <a:r>
              <a:rPr lang="fr-FR" b="1"/>
              <a:t>L’efficacité</a:t>
            </a:r>
            <a:r>
              <a:rPr lang="fr-FR"/>
              <a:t> : Puisque toutes les données sont enregistrées à chaque étape de la chaîne de logistique et que chaque membre peut voir les données, il est clairement plus facile d'identifier rapidement où dans la chaîne d'approvisionnement il y a une non-conformité comme un défaut de produit ou une quantité de produit manquante. Avec la </a:t>
            </a:r>
            <a:r>
              <a:rPr lang="fr-FR" err="1"/>
              <a:t>blokchain</a:t>
            </a:r>
            <a:r>
              <a:rPr lang="fr-FR"/>
              <a:t>, on peut instantanément retrouver l’historique complet du produit, ce qui réduit considérablement le temps d'enquête.</a:t>
            </a:r>
          </a:p>
          <a:p>
            <a:pPr algn="just">
              <a:buNone/>
            </a:pPr>
            <a:endParaRPr lang="fr-FR"/>
          </a:p>
          <a:p>
            <a:pPr algn="just">
              <a:buNone/>
            </a:pPr>
            <a:r>
              <a:rPr lang="fr-FR"/>
              <a:t>-On parle de </a:t>
            </a:r>
            <a:r>
              <a:rPr lang="fr-FR" b="1"/>
              <a:t>Transparence</a:t>
            </a:r>
            <a:r>
              <a:rPr lang="fr-FR"/>
              <a:t> car toutes les données de la blockchain sont enregistrées automatiquement même les données qui ne seraient généralement pas enregistrées dans un système de chaîne de </a:t>
            </a:r>
            <a:r>
              <a:rPr lang="fr-FR" err="1"/>
              <a:t>logisitque</a:t>
            </a:r>
            <a:r>
              <a:rPr lang="fr-FR"/>
              <a:t> traditionnel comme les étapes terminées dans un processus de production ou l'heure à laquelle un vendeur reçoit un bon de commande. La transparence permet aussi de résoudre plus rapidement les litiges qu'avec les systèmes de chaîne d'approvisionnement traditionnels.</a:t>
            </a:r>
          </a:p>
          <a:p>
            <a:pPr algn="just">
              <a:buNone/>
            </a:pPr>
            <a:endParaRPr lang="fr-FR"/>
          </a:p>
          <a:p>
            <a:pPr algn="just">
              <a:buNone/>
            </a:pPr>
            <a:r>
              <a:rPr lang="fr-FR"/>
              <a:t>- </a:t>
            </a:r>
            <a:r>
              <a:rPr lang="fr-FR" b="1"/>
              <a:t>Lutte contre la fraude</a:t>
            </a:r>
            <a:r>
              <a:rPr lang="fr-FR"/>
              <a:t>. La </a:t>
            </a:r>
            <a:r>
              <a:rPr lang="fr-FR" dirty="0"/>
              <a:t>blockchain</a:t>
            </a:r>
            <a:r>
              <a:rPr lang="fr-FR"/>
              <a:t> permet de lutter contre la fraude puisqu’on sait qu’en générale la fraude est souvent une affaire de manipulation de données. Et comme la blockchain nous permet de stocker toutes sortes d’informations sans les modifier. On peut dire qu’il y a une certaine sécurité, et donc, qu’on peut lutter contre la fraude en ayant recours à la </a:t>
            </a:r>
            <a:r>
              <a:rPr lang="fr-FR" err="1"/>
              <a:t>blockhain</a:t>
            </a:r>
            <a:r>
              <a:rPr lang="fr-FR"/>
              <a:t>.</a:t>
            </a:r>
          </a:p>
          <a:p>
            <a:pPr>
              <a:buNone/>
            </a:pPr>
            <a:endParaRPr lang="fr-FR"/>
          </a:p>
          <a:p>
            <a:pPr>
              <a:buNone/>
            </a:pPr>
            <a:r>
              <a:rPr lang="fr-FR" b="1"/>
              <a:t>Inconvénients :</a:t>
            </a:r>
            <a:endParaRPr lang="fr-FR"/>
          </a:p>
          <a:p>
            <a:pPr algn="just">
              <a:buNone/>
            </a:pPr>
            <a:r>
              <a:rPr lang="fr-FR"/>
              <a:t>- </a:t>
            </a:r>
            <a:r>
              <a:rPr lang="fr-FR" b="1"/>
              <a:t>Chaînes de blocs autorisés</a:t>
            </a:r>
            <a:r>
              <a:rPr lang="fr-FR"/>
              <a:t>. Étant donné que les informations de la chaîne peuvent être sensibles, une blockchain autorisée, non ouverte au public est généralement préférée. Mais ce système est moins sécurisé, car il y a moins de nœuds pour constituer la blockchain et ces nœuds sont généralement connus les uns des autres, ce qui facilite la collusion pour modifier un bloc.</a:t>
            </a:r>
          </a:p>
          <a:p>
            <a:pPr algn="just">
              <a:buNone/>
            </a:pPr>
            <a:r>
              <a:rPr lang="fr-FR"/>
              <a:t>- </a:t>
            </a:r>
            <a:r>
              <a:rPr lang="fr-FR" b="1"/>
              <a:t>L’erreur humain</a:t>
            </a:r>
            <a:r>
              <a:rPr lang="fr-FR"/>
              <a:t>. Même si les données de la blockchain ne peuvent pas être modifiées une fois qu’elles sont établies, il peut toujours y avoir une erreur humaine ou une faute intentionnelle dans la saisie des données initiales sur la blockchain. Les données de la blockchain ne sont donc pas des informations parfaites - elles peuvent être fausses ou même frauduleuses par rapport à la saisie des informations. </a:t>
            </a:r>
          </a:p>
          <a:p>
            <a:pPr algn="just">
              <a:buNone/>
            </a:pPr>
            <a:r>
              <a:rPr lang="fr-FR"/>
              <a:t>- </a:t>
            </a:r>
            <a:r>
              <a:rPr lang="fr-FR" b="1"/>
              <a:t>Les coûts</a:t>
            </a:r>
            <a:r>
              <a:rPr lang="fr-FR"/>
              <a:t>. Les coûts initiaux de mise en œuvre d'une solution de blockchain peuvent être élevés. Il y a des coûts associés à l'embauche de développeurs de blockchain, qui ont tendance à coûter plus cher que les développeurs traditionnels. On a aussi les coûts de planification, les coûts de licence et les coûts de maintenance qui peuvent être très élevé.</a:t>
            </a:r>
          </a:p>
          <a:p>
            <a:pPr algn="just">
              <a:buNone/>
            </a:pPr>
            <a:endParaRPr lang="fr-FR"/>
          </a:p>
          <a:p>
            <a:pPr marL="0" indent="0">
              <a:buNone/>
            </a:pPr>
            <a:endParaRPr lang="fr-FR"/>
          </a:p>
        </p:txBody>
      </p:sp>
    </p:spTree>
    <p:extLst>
      <p:ext uri="{BB962C8B-B14F-4D97-AF65-F5344CB8AC3E}">
        <p14:creationId xmlns:p14="http://schemas.microsoft.com/office/powerpoint/2010/main" val="47071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1abfbaf28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Anthénéa </a:t>
            </a:r>
          </a:p>
          <a:p>
            <a:pPr>
              <a:buNone/>
            </a:pPr>
            <a:r>
              <a:rPr lang="fr"/>
              <a:t>Concernant le diagramme d’activité</a:t>
            </a:r>
            <a:r>
              <a:rPr lang="en-US"/>
              <a:t> </a:t>
            </a:r>
            <a:endParaRPr lang="fr"/>
          </a:p>
          <a:p>
            <a:pPr marL="0" indent="0">
              <a:buNone/>
            </a:pPr>
            <a:r>
              <a:rPr lang="fr"/>
              <a:t>On commence par la Fabrication du produit, si le produit n’est pas sur whitelist on retourne au point de fabrication. Sinon, on peut soit ajouter un produit ou soit ajouter un lot . Etant donné que les deux vont ensuite fusionner puisque le produit sera attribué à un lot, on va permettre d’ajouter le produit à un lot. Enfin, on rajoute les étapes afin de permettre d’obtenir le produit ou le lot. Le produit pourra ensuite être mis en vente.</a:t>
            </a:r>
            <a:r>
              <a:rPr lang="en-US"/>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buNone/>
            </a:pPr>
            <a:r>
              <a:rPr lang="fr-FR" err="1"/>
              <a:t>Ishika</a:t>
            </a:r>
            <a:r>
              <a:rPr lang="fr-FR"/>
              <a:t> </a:t>
            </a:r>
            <a:r>
              <a:rPr lang="fr"/>
              <a:t>Pour rentrer plus en détails dans l’architecture de notre smart </a:t>
            </a:r>
            <a:r>
              <a:rPr lang="fr" err="1"/>
              <a:t>contract</a:t>
            </a:r>
            <a:r>
              <a:rPr lang="fr"/>
              <a:t>, vous pouvez voir qu’il est constitué de 4 fichiers : un fichier </a:t>
            </a:r>
            <a:r>
              <a:rPr lang="fr" err="1"/>
              <a:t>ownable.sol</a:t>
            </a:r>
            <a:r>
              <a:rPr lang="fr"/>
              <a:t>, un fichier </a:t>
            </a:r>
            <a:r>
              <a:rPr lang="fr" err="1"/>
              <a:t>SafeMath.sol</a:t>
            </a:r>
            <a:r>
              <a:rPr lang="fr"/>
              <a:t>, un fichier </a:t>
            </a:r>
            <a:r>
              <a:rPr lang="fr" err="1"/>
              <a:t>Whitelist.sol</a:t>
            </a:r>
            <a:r>
              <a:rPr lang="fr"/>
              <a:t> et un fichier </a:t>
            </a:r>
            <a:r>
              <a:rPr lang="fr" err="1"/>
              <a:t>Chaine_logistique.sol</a:t>
            </a:r>
            <a:r>
              <a:rPr lang="fr"/>
              <a:t>.</a:t>
            </a:r>
          </a:p>
          <a:p>
            <a:pPr algn="just">
              <a:buNone/>
            </a:pPr>
            <a:r>
              <a:rPr lang="fr"/>
              <a:t>Chaque fichier a son importance et sa propre fonctionnalité.</a:t>
            </a:r>
          </a:p>
          <a:p>
            <a:pPr marL="0" indent="0">
              <a:buNone/>
            </a:pPr>
            <a:endParaRPr lang="fr-FR"/>
          </a:p>
        </p:txBody>
      </p:sp>
    </p:spTree>
    <p:extLst>
      <p:ext uri="{BB962C8B-B14F-4D97-AF65-F5344CB8AC3E}">
        <p14:creationId xmlns:p14="http://schemas.microsoft.com/office/powerpoint/2010/main" val="4178862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buNone/>
            </a:pPr>
            <a:r>
              <a:rPr lang="fr-FR" err="1"/>
              <a:t>Ishika</a:t>
            </a:r>
            <a:r>
              <a:rPr lang="fr-FR"/>
              <a:t> </a:t>
            </a:r>
            <a:r>
              <a:rPr lang="fr"/>
              <a:t>Par exemple, le contrat </a:t>
            </a:r>
            <a:r>
              <a:rPr lang="fr" err="1"/>
              <a:t>Ownable</a:t>
            </a:r>
            <a:r>
              <a:rPr lang="fr"/>
              <a:t> a déjà une adresse de propriétaire. Mais, on peut transférer le smart </a:t>
            </a:r>
            <a:r>
              <a:rPr lang="fr" err="1"/>
              <a:t>contract</a:t>
            </a:r>
            <a:r>
              <a:rPr lang="fr"/>
              <a:t> à une autre personne, grâce à son adresse public. C’est la fonction </a:t>
            </a:r>
            <a:r>
              <a:rPr lang="fr" err="1"/>
              <a:t>transferOwnership</a:t>
            </a:r>
            <a:r>
              <a:rPr lang="fr"/>
              <a:t> qui nous permet justement de réaliser cette fonctionnalité. </a:t>
            </a:r>
          </a:p>
          <a:p>
            <a:pPr algn="just">
              <a:buNone/>
            </a:pPr>
            <a:r>
              <a:rPr lang="fr"/>
              <a:t>Le fichier </a:t>
            </a:r>
            <a:r>
              <a:rPr lang="fr" err="1"/>
              <a:t>SafeMath.sol</a:t>
            </a:r>
            <a:r>
              <a:rPr lang="fr"/>
              <a:t>, quant à lui, est nécessaire à chaque création d’un smart </a:t>
            </a:r>
            <a:r>
              <a:rPr lang="fr" err="1"/>
              <a:t>contract</a:t>
            </a:r>
            <a:r>
              <a:rPr lang="fr"/>
              <a:t> puisque c’est ce fichier-là qui va justement nous permettre de réaliser toutes les calculs d’arithmétique de base comme les additions, le soustractions, les multiplications, etc. Ainsi, s’il y a des erreurs de calculs, ce fichier permet d’annuler la transaction.</a:t>
            </a:r>
          </a:p>
          <a:p>
            <a:pPr algn="just">
              <a:buNone/>
            </a:pPr>
            <a:r>
              <a:rPr lang="fr"/>
              <a:t>Ensuite, le contrat Whitelist va nous permettre la gestion des participants dans la liste blanche. Enfaite, la fonction </a:t>
            </a:r>
            <a:r>
              <a:rPr lang="fr" err="1"/>
              <a:t>addToWhitelist</a:t>
            </a:r>
            <a:r>
              <a:rPr lang="fr"/>
              <a:t> permet d’ajouter un ou plusieurs acteurs de la chaîne logistique dans la liste blanche, dans un tableau spécifique. Alors que la fonction </a:t>
            </a:r>
            <a:r>
              <a:rPr lang="fr" err="1"/>
              <a:t>removeFromWhitelist</a:t>
            </a:r>
            <a:r>
              <a:rPr lang="fr"/>
              <a:t>, permet de supprimer un seul acteur de la chaîne logistique.</a:t>
            </a:r>
          </a:p>
          <a:p>
            <a:pPr algn="just">
              <a:buNone/>
            </a:pPr>
            <a:r>
              <a:rPr lang="fr"/>
              <a:t>Pour finir, le fichier </a:t>
            </a:r>
            <a:r>
              <a:rPr lang="fr" err="1"/>
              <a:t>Chaine_logisitique.sol</a:t>
            </a:r>
            <a:r>
              <a:rPr lang="fr"/>
              <a:t>, permet toutes les autres fonctionnalités demandées. C’est-à-dire, que c’est dans ce contrat qu’on a créé le modèle d’un produit avec ses caractéristiques spécifiques (son id, </a:t>
            </a:r>
            <a:r>
              <a:rPr lang="fr" err="1"/>
              <a:t>l’id</a:t>
            </a:r>
            <a:r>
              <a:rPr lang="fr"/>
              <a:t> du propriétaire, nom, date d‘achat, lot, </a:t>
            </a:r>
            <a:r>
              <a:rPr lang="fr" err="1"/>
              <a:t>etc</a:t>
            </a:r>
            <a:r>
              <a:rPr lang="fr"/>
              <a:t>). Pareil pour le lot avec son id et le nombre de produits dans le lot.</a:t>
            </a:r>
          </a:p>
          <a:p>
            <a:pPr algn="just">
              <a:buNone/>
            </a:pPr>
            <a:r>
              <a:rPr lang="fr"/>
              <a:t>Ensuite, on a développé la fonction </a:t>
            </a:r>
            <a:r>
              <a:rPr lang="fr" err="1"/>
              <a:t>addProduct</a:t>
            </a:r>
            <a:r>
              <a:rPr lang="fr"/>
              <a:t> qui permet d’ajouter un produit et de voir le nombre total de produit ajouté. À chaque produit ajouté, son id va s'incrémenter de 1.  On a aussi fait en sorte que lorsqu’on créé un produit, il s’ajoute à un lot qu’on aura défini au préalable.</a:t>
            </a:r>
          </a:p>
          <a:p>
            <a:pPr algn="just">
              <a:buNone/>
            </a:pPr>
            <a:r>
              <a:rPr lang="fr"/>
              <a:t>Et enfin, on a développé la fonction </a:t>
            </a:r>
            <a:r>
              <a:rPr lang="fr" err="1"/>
              <a:t>addLot</a:t>
            </a:r>
            <a:r>
              <a:rPr lang="fr"/>
              <a:t> qui permet de créer un lot, et de compter le nombre de lot total. </a:t>
            </a:r>
          </a:p>
          <a:p>
            <a:pPr marL="0" indent="0">
              <a:buNone/>
            </a:pPr>
            <a:endParaRPr lang="fr-FR"/>
          </a:p>
        </p:txBody>
      </p:sp>
    </p:spTree>
    <p:extLst>
      <p:ext uri="{BB962C8B-B14F-4D97-AF65-F5344CB8AC3E}">
        <p14:creationId xmlns:p14="http://schemas.microsoft.com/office/powerpoint/2010/main" val="68740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hyperlink" Target="https://github.com/Ishika94140/Mini_Projet_Blockchain_Logistiques" TargetMode="External"/><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6988866" y="4273734"/>
            <a:ext cx="1267970" cy="717000"/>
          </a:xfrm>
          <a:prstGeom prst="rect">
            <a:avLst/>
          </a:prstGeom>
        </p:spPr>
        <p:txBody>
          <a:bodyPr spcFirstLastPara="1" wrap="square" lIns="91425" tIns="91425" rIns="91425" bIns="91425" anchor="b" anchorCtr="0">
            <a:noAutofit/>
          </a:bodyPr>
          <a:lstStyle/>
          <a:p>
            <a:pPr marL="0" indent="0"/>
            <a:r>
              <a:rPr lang="en" err="1">
                <a:solidFill>
                  <a:srgbClr val="000000"/>
                </a:solidFill>
              </a:rPr>
              <a:t>Anthénéa</a:t>
            </a:r>
            <a:r>
              <a:rPr lang="en">
                <a:solidFill>
                  <a:srgbClr val="000000"/>
                </a:solidFill>
              </a:rPr>
              <a:t> KASDI</a:t>
            </a:r>
          </a:p>
          <a:p>
            <a:pPr marL="0" indent="0"/>
            <a:r>
              <a:rPr lang="en">
                <a:solidFill>
                  <a:srgbClr val="000000"/>
                </a:solidFill>
              </a:rPr>
              <a:t>Ishika HOSSAIN</a:t>
            </a:r>
          </a:p>
        </p:txBody>
      </p:sp>
      <p:sp>
        <p:nvSpPr>
          <p:cNvPr id="141" name="Google Shape;141;p30"/>
          <p:cNvSpPr txBox="1">
            <a:spLocks noGrp="1"/>
          </p:cNvSpPr>
          <p:nvPr>
            <p:ph type="ctrTitle"/>
          </p:nvPr>
        </p:nvSpPr>
        <p:spPr>
          <a:xfrm>
            <a:off x="1235373" y="1136938"/>
            <a:ext cx="787243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b="0">
                <a:solidFill>
                  <a:srgbClr val="000000"/>
                </a:solidFill>
              </a:rPr>
              <a:t>SMART CONTRACT-</a:t>
            </a:r>
            <a:br>
              <a:rPr lang="fr-FR" b="0">
                <a:solidFill>
                  <a:srgbClr val="000000"/>
                </a:solidFill>
              </a:rPr>
            </a:br>
            <a:r>
              <a:rPr lang="fr-FR" b="0">
                <a:solidFill>
                  <a:srgbClr val="000000"/>
                </a:solidFill>
              </a:rPr>
              <a:t>BLOCKCHAIN</a:t>
            </a:r>
            <a:endParaRPr lang="fr-FR">
              <a:solidFill>
                <a:srgbClr val="000000"/>
              </a:solidFill>
            </a:endParaRPr>
          </a:p>
        </p:txBody>
      </p:sp>
      <p:cxnSp>
        <p:nvCxnSpPr>
          <p:cNvPr id="142" name="Google Shape;142;p30"/>
          <p:cNvCxnSpPr/>
          <p:nvPr/>
        </p:nvCxnSpPr>
        <p:spPr>
          <a:xfrm>
            <a:off x="6988305" y="3176000"/>
            <a:ext cx="208650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 name="ZoneTexte 1">
            <a:extLst>
              <a:ext uri="{FF2B5EF4-FFF2-40B4-BE49-F238E27FC236}">
                <a16:creationId xmlns:a16="http://schemas.microsoft.com/office/drawing/2014/main" xmlns="" id="{31F35CED-4D51-ECF6-F7AF-9D9B32C760E0}"/>
              </a:ext>
            </a:extLst>
          </p:cNvPr>
          <p:cNvSpPr txBox="1"/>
          <p:nvPr/>
        </p:nvSpPr>
        <p:spPr>
          <a:xfrm>
            <a:off x="4692556" y="3432884"/>
            <a:ext cx="49306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a:solidFill>
                  <a:schemeClr val="bg1"/>
                </a:solidFill>
              </a:rPr>
              <a:t>LOGISTIQUES - LA TRACABILITE DES PRODUITS</a:t>
            </a:r>
            <a:endParaRPr lang="fr-FR">
              <a:solidFill>
                <a:schemeClr val="bg1"/>
              </a:solidFill>
            </a:endParaRPr>
          </a:p>
          <a:p>
            <a:pPr algn="l"/>
            <a:endParaRPr lang="fr-FR">
              <a:solidFill>
                <a:schemeClr val="bg1"/>
              </a:solidFill>
            </a:endParaRPr>
          </a:p>
        </p:txBody>
      </p:sp>
      <p:sp>
        <p:nvSpPr>
          <p:cNvPr id="3" name="Google Shape;140;p30">
            <a:extLst>
              <a:ext uri="{FF2B5EF4-FFF2-40B4-BE49-F238E27FC236}">
                <a16:creationId xmlns:a16="http://schemas.microsoft.com/office/drawing/2014/main" xmlns="" id="{D83D33E2-0255-6DC0-6CC6-34EDD0BEACF3}"/>
              </a:ext>
            </a:extLst>
          </p:cNvPr>
          <p:cNvSpPr txBox="1">
            <a:spLocks/>
          </p:cNvSpPr>
          <p:nvPr/>
        </p:nvSpPr>
        <p:spPr>
          <a:xfrm>
            <a:off x="8294118" y="4278332"/>
            <a:ext cx="849882" cy="7071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r>
              <a:rPr lang="en">
                <a:solidFill>
                  <a:srgbClr val="000000"/>
                </a:solidFill>
              </a:rPr>
              <a:t>Classe</a:t>
            </a:r>
            <a:r>
              <a:rPr lang="en" dirty="0">
                <a:solidFill>
                  <a:srgbClr val="000000"/>
                </a:solidFill>
              </a:rPr>
              <a:t> :</a:t>
            </a:r>
            <a:endParaRPr lang="fr-FR" dirty="0"/>
          </a:p>
          <a:p>
            <a:pPr marL="0" indent="0" algn="ctr"/>
            <a:r>
              <a:rPr lang="en" dirty="0">
                <a:solidFill>
                  <a:srgbClr val="000000"/>
                </a:solidFill>
              </a:rPr>
              <a:t>A2MSI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53"/>
          <p:cNvSpPr txBox="1">
            <a:spLocks noGrp="1"/>
          </p:cNvSpPr>
          <p:nvPr>
            <p:ph type="ctrTitle"/>
          </p:nvPr>
        </p:nvSpPr>
        <p:spPr>
          <a:xfrm flipH="1">
            <a:off x="1942619" y="1520651"/>
            <a:ext cx="5195700" cy="1365300"/>
          </a:xfrm>
          <a:prstGeom prst="rect">
            <a:avLst/>
          </a:prstGeom>
        </p:spPr>
        <p:txBody>
          <a:bodyPr spcFirstLastPara="1" wrap="square" lIns="91425" tIns="91425" rIns="91425" bIns="91425" anchor="b" anchorCtr="0">
            <a:noAutofit/>
          </a:bodyPr>
          <a:lstStyle/>
          <a:p>
            <a:r>
              <a:rPr lang="fr-FR" dirty="0" smtClean="0">
                <a:solidFill>
                  <a:srgbClr val="000000"/>
                </a:solidFill>
              </a:rPr>
              <a:t>DEMO</a:t>
            </a:r>
            <a:endParaRPr lang="fr-FR" dirty="0">
              <a:solidFill>
                <a:srgbClr val="000000"/>
              </a:solidFill>
            </a:endParaRPr>
          </a:p>
        </p:txBody>
      </p:sp>
      <p:cxnSp>
        <p:nvCxnSpPr>
          <p:cNvPr id="604" name="Google Shape;604;p53"/>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53"/>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49826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53"/>
          <p:cNvSpPr txBox="1">
            <a:spLocks noGrp="1"/>
          </p:cNvSpPr>
          <p:nvPr>
            <p:ph type="ctrTitle"/>
          </p:nvPr>
        </p:nvSpPr>
        <p:spPr>
          <a:xfrm flipH="1">
            <a:off x="1974150" y="2256375"/>
            <a:ext cx="5195700" cy="1365300"/>
          </a:xfrm>
          <a:prstGeom prst="rect">
            <a:avLst/>
          </a:prstGeom>
        </p:spPr>
        <p:txBody>
          <a:bodyPr spcFirstLastPara="1" wrap="square" lIns="91425" tIns="91425" rIns="91425" bIns="91425" anchor="b" anchorCtr="0">
            <a:noAutofit/>
          </a:bodyPr>
          <a:lstStyle/>
          <a:p>
            <a:r>
              <a:rPr lang="en">
                <a:solidFill>
                  <a:srgbClr val="000000"/>
                </a:solidFill>
              </a:rPr>
              <a:t>MERCI POUR VOTRE ATTENTION</a:t>
            </a:r>
            <a:endParaRPr lang="fr-FR">
              <a:solidFill>
                <a:srgbClr val="000000"/>
              </a:solidFill>
            </a:endParaRPr>
          </a:p>
        </p:txBody>
      </p:sp>
      <p:cxnSp>
        <p:nvCxnSpPr>
          <p:cNvPr id="604" name="Google Shape;604;p53"/>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53"/>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88133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332" y="1704512"/>
            <a:ext cx="2372400" cy="946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b="0">
                <a:solidFill>
                  <a:srgbClr val="000000"/>
                </a:solidFill>
              </a:rPr>
              <a:t>SOMMAIRE</a:t>
            </a:r>
            <a:endParaRPr lang="fr-FR" b="0">
              <a:solidFill>
                <a:srgbClr val="000000"/>
              </a:solidFill>
            </a:endParaRPr>
          </a:p>
        </p:txBody>
      </p:sp>
      <p:cxnSp>
        <p:nvCxnSpPr>
          <p:cNvPr id="162" name="Google Shape;162;p32"/>
          <p:cNvCxnSpPr/>
          <p:nvPr/>
        </p:nvCxnSpPr>
        <p:spPr>
          <a:xfrm>
            <a:off x="2676457" y="403992"/>
            <a:ext cx="19706" cy="4226441"/>
          </a:xfrm>
          <a:prstGeom prst="straightConnector1">
            <a:avLst/>
          </a:prstGeom>
          <a:noFill/>
          <a:ln w="9525" cap="flat" cmpd="sng">
            <a:solidFill>
              <a:srgbClr val="000000"/>
            </a:solidFill>
            <a:prstDash val="solid"/>
            <a:round/>
            <a:headEnd type="none" w="med" len="med"/>
            <a:tailEnd type="none" w="med" len="med"/>
          </a:ln>
        </p:spPr>
      </p:cxnSp>
      <p:sp>
        <p:nvSpPr>
          <p:cNvPr id="164" name="Google Shape;164;p32"/>
          <p:cNvSpPr txBox="1">
            <a:spLocks noGrp="1"/>
          </p:cNvSpPr>
          <p:nvPr>
            <p:ph type="title" idx="6"/>
          </p:nvPr>
        </p:nvSpPr>
        <p:spPr>
          <a:xfrm>
            <a:off x="2867440" y="703302"/>
            <a:ext cx="113132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a:solidFill>
                  <a:schemeClr val="accent6">
                    <a:lumMod val="50000"/>
                  </a:schemeClr>
                </a:solidFill>
              </a:rPr>
              <a:t>01</a:t>
            </a:r>
            <a:endParaRPr lang="fr-FR" sz="3700">
              <a:solidFill>
                <a:schemeClr val="accent6">
                  <a:lumMod val="50000"/>
                </a:schemeClr>
              </a:solidFill>
            </a:endParaRPr>
          </a:p>
        </p:txBody>
      </p:sp>
      <p:sp>
        <p:nvSpPr>
          <p:cNvPr id="165" name="Google Shape;165;p32"/>
          <p:cNvSpPr txBox="1">
            <a:spLocks noGrp="1"/>
          </p:cNvSpPr>
          <p:nvPr>
            <p:ph type="title" idx="7"/>
          </p:nvPr>
        </p:nvSpPr>
        <p:spPr>
          <a:xfrm>
            <a:off x="2867439" y="134856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lumMod val="50000"/>
                  </a:schemeClr>
                </a:solidFill>
              </a:rPr>
              <a:t>02</a:t>
            </a:r>
            <a:endParaRPr lang="fr-FR">
              <a:solidFill>
                <a:schemeClr val="accent6">
                  <a:lumMod val="50000"/>
                </a:schemeClr>
              </a:solidFill>
            </a:endParaRPr>
          </a:p>
        </p:txBody>
      </p:sp>
      <p:sp>
        <p:nvSpPr>
          <p:cNvPr id="167" name="Google Shape;167;p32"/>
          <p:cNvSpPr txBox="1">
            <a:spLocks noGrp="1"/>
          </p:cNvSpPr>
          <p:nvPr>
            <p:ph type="ctrTitle" idx="14"/>
          </p:nvPr>
        </p:nvSpPr>
        <p:spPr>
          <a:xfrm>
            <a:off x="3730616" y="633758"/>
            <a:ext cx="3235541" cy="577800"/>
          </a:xfrm>
          <a:prstGeom prst="rect">
            <a:avLst/>
          </a:prstGeom>
        </p:spPr>
        <p:txBody>
          <a:bodyPr spcFirstLastPara="1" wrap="square" lIns="91425" tIns="91425" rIns="91425" bIns="91425" anchor="b" anchorCtr="0">
            <a:noAutofit/>
          </a:bodyPr>
          <a:lstStyle/>
          <a:p>
            <a:pPr algn="l"/>
            <a:r>
              <a:rPr lang="en" err="1">
                <a:solidFill>
                  <a:srgbClr val="000000"/>
                </a:solidFill>
              </a:rPr>
              <a:t>Présentation</a:t>
            </a:r>
            <a:r>
              <a:rPr lang="en">
                <a:solidFill>
                  <a:srgbClr val="000000"/>
                </a:solidFill>
              </a:rPr>
              <a:t> de </a:t>
            </a:r>
            <a:r>
              <a:rPr lang="en" err="1">
                <a:solidFill>
                  <a:srgbClr val="000000"/>
                </a:solidFill>
              </a:rPr>
              <a:t>l'équipe</a:t>
            </a:r>
            <a:endParaRPr lang="fr-FR">
              <a:solidFill>
                <a:srgbClr val="000000"/>
              </a:solidFill>
            </a:endParaRPr>
          </a:p>
        </p:txBody>
      </p:sp>
      <p:sp>
        <p:nvSpPr>
          <p:cNvPr id="18" name="Google Shape;167;p32">
            <a:extLst>
              <a:ext uri="{FF2B5EF4-FFF2-40B4-BE49-F238E27FC236}">
                <a16:creationId xmlns:a16="http://schemas.microsoft.com/office/drawing/2014/main" xmlns="" id="{62F98BAE-8C6E-32E7-2F18-29C579250D99}"/>
              </a:ext>
            </a:extLst>
          </p:cNvPr>
          <p:cNvSpPr txBox="1">
            <a:spLocks/>
          </p:cNvSpPr>
          <p:nvPr/>
        </p:nvSpPr>
        <p:spPr>
          <a:xfrm>
            <a:off x="3730614" y="1284085"/>
            <a:ext cx="349172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algn="l"/>
            <a:r>
              <a:rPr lang="en">
                <a:solidFill>
                  <a:srgbClr val="000000"/>
                </a:solidFill>
              </a:rPr>
              <a:t>Choix du </a:t>
            </a:r>
            <a:r>
              <a:rPr lang="en" err="1">
                <a:solidFill>
                  <a:srgbClr val="000000"/>
                </a:solidFill>
              </a:rPr>
              <a:t>sujet</a:t>
            </a:r>
            <a:r>
              <a:rPr lang="en">
                <a:solidFill>
                  <a:srgbClr val="000000"/>
                </a:solidFill>
              </a:rPr>
              <a:t> et Cas </a:t>
            </a:r>
            <a:r>
              <a:rPr lang="en" err="1">
                <a:solidFill>
                  <a:srgbClr val="000000"/>
                </a:solidFill>
              </a:rPr>
              <a:t>d'utilisation</a:t>
            </a:r>
            <a:endParaRPr lang="fr-FR">
              <a:solidFill>
                <a:srgbClr val="000000"/>
              </a:solidFill>
            </a:endParaRPr>
          </a:p>
        </p:txBody>
      </p:sp>
      <p:sp>
        <p:nvSpPr>
          <p:cNvPr id="19" name="Google Shape;165;p32">
            <a:extLst>
              <a:ext uri="{FF2B5EF4-FFF2-40B4-BE49-F238E27FC236}">
                <a16:creationId xmlns:a16="http://schemas.microsoft.com/office/drawing/2014/main" xmlns="" id="{56DA1125-0FAE-530F-20B6-648E31292B6D}"/>
              </a:ext>
            </a:extLst>
          </p:cNvPr>
          <p:cNvSpPr txBox="1">
            <a:spLocks/>
          </p:cNvSpPr>
          <p:nvPr/>
        </p:nvSpPr>
        <p:spPr>
          <a:xfrm>
            <a:off x="2872037" y="1993641"/>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solidFill>
                  <a:schemeClr val="accent6">
                    <a:lumMod val="50000"/>
                  </a:schemeClr>
                </a:solidFill>
              </a:rPr>
              <a:t>03</a:t>
            </a:r>
          </a:p>
        </p:txBody>
      </p:sp>
      <p:sp>
        <p:nvSpPr>
          <p:cNvPr id="43" name="Google Shape;167;p32">
            <a:extLst>
              <a:ext uri="{FF2B5EF4-FFF2-40B4-BE49-F238E27FC236}">
                <a16:creationId xmlns:a16="http://schemas.microsoft.com/office/drawing/2014/main" xmlns="" id="{04AC01BD-D980-5A8B-8AD2-0C09FBA24C36}"/>
              </a:ext>
            </a:extLst>
          </p:cNvPr>
          <p:cNvSpPr txBox="1">
            <a:spLocks/>
          </p:cNvSpPr>
          <p:nvPr/>
        </p:nvSpPr>
        <p:spPr>
          <a:xfrm>
            <a:off x="3730615" y="1816171"/>
            <a:ext cx="349172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algn="l"/>
            <a:endParaRPr lang="en"/>
          </a:p>
        </p:txBody>
      </p:sp>
      <p:sp>
        <p:nvSpPr>
          <p:cNvPr id="44" name="Google Shape;167;p32">
            <a:extLst>
              <a:ext uri="{FF2B5EF4-FFF2-40B4-BE49-F238E27FC236}">
                <a16:creationId xmlns:a16="http://schemas.microsoft.com/office/drawing/2014/main" xmlns="" id="{B495CA4D-058A-918F-9EF5-B678E04C8F5C}"/>
              </a:ext>
            </a:extLst>
          </p:cNvPr>
          <p:cNvSpPr txBox="1">
            <a:spLocks/>
          </p:cNvSpPr>
          <p:nvPr/>
        </p:nvSpPr>
        <p:spPr>
          <a:xfrm>
            <a:off x="3730614" y="1934412"/>
            <a:ext cx="433912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algn="l"/>
            <a:r>
              <a:rPr lang="en" err="1">
                <a:solidFill>
                  <a:srgbClr val="000000"/>
                </a:solidFill>
              </a:rPr>
              <a:t>Fonctionnalité</a:t>
            </a:r>
            <a:r>
              <a:rPr lang="en">
                <a:solidFill>
                  <a:srgbClr val="000000"/>
                </a:solidFill>
              </a:rPr>
              <a:t> </a:t>
            </a:r>
            <a:r>
              <a:rPr lang="en" err="1">
                <a:solidFill>
                  <a:srgbClr val="000000"/>
                </a:solidFill>
              </a:rPr>
              <a:t>principale</a:t>
            </a:r>
            <a:r>
              <a:rPr lang="en">
                <a:solidFill>
                  <a:srgbClr val="000000"/>
                </a:solidFill>
              </a:rPr>
              <a:t> du </a:t>
            </a:r>
            <a:r>
              <a:rPr lang="en" err="1">
                <a:solidFill>
                  <a:srgbClr val="000000"/>
                </a:solidFill>
              </a:rPr>
              <a:t>sujet</a:t>
            </a:r>
          </a:p>
        </p:txBody>
      </p:sp>
      <p:sp>
        <p:nvSpPr>
          <p:cNvPr id="59" name="Google Shape;167;p32">
            <a:extLst>
              <a:ext uri="{FF2B5EF4-FFF2-40B4-BE49-F238E27FC236}">
                <a16:creationId xmlns:a16="http://schemas.microsoft.com/office/drawing/2014/main" xmlns="" id="{3832C535-70F0-8630-BB54-6FB5A902A0BF}"/>
              </a:ext>
            </a:extLst>
          </p:cNvPr>
          <p:cNvSpPr txBox="1">
            <a:spLocks/>
          </p:cNvSpPr>
          <p:nvPr/>
        </p:nvSpPr>
        <p:spPr>
          <a:xfrm>
            <a:off x="3730615" y="2574886"/>
            <a:ext cx="349172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algn="l"/>
            <a:r>
              <a:rPr lang="en" err="1">
                <a:solidFill>
                  <a:srgbClr val="000000"/>
                </a:solidFill>
              </a:rPr>
              <a:t>Avantages</a:t>
            </a:r>
            <a:r>
              <a:rPr lang="en">
                <a:solidFill>
                  <a:srgbClr val="000000"/>
                </a:solidFill>
              </a:rPr>
              <a:t> et </a:t>
            </a:r>
            <a:r>
              <a:rPr lang="en" err="1">
                <a:solidFill>
                  <a:srgbClr val="000000"/>
                </a:solidFill>
              </a:rPr>
              <a:t>Inconvénients</a:t>
            </a:r>
            <a:endParaRPr lang="fr-FR" err="1"/>
          </a:p>
        </p:txBody>
      </p:sp>
      <p:sp>
        <p:nvSpPr>
          <p:cNvPr id="60" name="Google Shape;165;p32">
            <a:extLst>
              <a:ext uri="{FF2B5EF4-FFF2-40B4-BE49-F238E27FC236}">
                <a16:creationId xmlns:a16="http://schemas.microsoft.com/office/drawing/2014/main" xmlns="" id="{46A7A9E3-EBDD-9DF1-4CEA-75B1BB7578B9}"/>
              </a:ext>
            </a:extLst>
          </p:cNvPr>
          <p:cNvSpPr txBox="1">
            <a:spLocks/>
          </p:cNvSpPr>
          <p:nvPr/>
        </p:nvSpPr>
        <p:spPr>
          <a:xfrm>
            <a:off x="2872037" y="2653822"/>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solidFill>
                  <a:schemeClr val="accent6">
                    <a:lumMod val="50000"/>
                  </a:schemeClr>
                </a:solidFill>
              </a:rPr>
              <a:t>04</a:t>
            </a:r>
          </a:p>
        </p:txBody>
      </p:sp>
      <p:sp>
        <p:nvSpPr>
          <p:cNvPr id="61" name="Google Shape;165;p32">
            <a:extLst>
              <a:ext uri="{FF2B5EF4-FFF2-40B4-BE49-F238E27FC236}">
                <a16:creationId xmlns:a16="http://schemas.microsoft.com/office/drawing/2014/main" xmlns="" id="{CE3A07A8-8F43-7BCC-461A-3C25E55149FD}"/>
              </a:ext>
            </a:extLst>
          </p:cNvPr>
          <p:cNvSpPr txBox="1">
            <a:spLocks/>
          </p:cNvSpPr>
          <p:nvPr/>
        </p:nvSpPr>
        <p:spPr>
          <a:xfrm>
            <a:off x="2872037" y="3284442"/>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solidFill>
                  <a:schemeClr val="accent6">
                    <a:lumMod val="50000"/>
                  </a:schemeClr>
                </a:solidFill>
              </a:rPr>
              <a:t>05</a:t>
            </a:r>
          </a:p>
        </p:txBody>
      </p:sp>
      <p:sp>
        <p:nvSpPr>
          <p:cNvPr id="62" name="Google Shape;167;p32">
            <a:extLst>
              <a:ext uri="{FF2B5EF4-FFF2-40B4-BE49-F238E27FC236}">
                <a16:creationId xmlns:a16="http://schemas.microsoft.com/office/drawing/2014/main" xmlns="" id="{C4D61C71-D770-F025-3465-C4501996259E}"/>
              </a:ext>
            </a:extLst>
          </p:cNvPr>
          <p:cNvSpPr txBox="1">
            <a:spLocks/>
          </p:cNvSpPr>
          <p:nvPr/>
        </p:nvSpPr>
        <p:spPr>
          <a:xfrm>
            <a:off x="3730613" y="3235067"/>
            <a:ext cx="349172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algn="l"/>
            <a:r>
              <a:rPr lang="en" err="1">
                <a:solidFill>
                  <a:srgbClr val="000000"/>
                </a:solidFill>
              </a:rPr>
              <a:t>Diagramme</a:t>
            </a:r>
            <a:r>
              <a:rPr lang="en">
                <a:solidFill>
                  <a:srgbClr val="000000"/>
                </a:solidFill>
              </a:rPr>
              <a:t> </a:t>
            </a:r>
            <a:r>
              <a:rPr lang="en" err="1">
                <a:solidFill>
                  <a:srgbClr val="000000"/>
                </a:solidFill>
              </a:rPr>
              <a:t>d'activité</a:t>
            </a:r>
            <a:r>
              <a:rPr lang="en">
                <a:solidFill>
                  <a:srgbClr val="000000"/>
                </a:solidFill>
              </a:rPr>
              <a:t> UML</a:t>
            </a:r>
            <a:endParaRPr lang="fr-FR"/>
          </a:p>
        </p:txBody>
      </p:sp>
      <p:sp>
        <p:nvSpPr>
          <p:cNvPr id="63" name="Google Shape;165;p32">
            <a:extLst>
              <a:ext uri="{FF2B5EF4-FFF2-40B4-BE49-F238E27FC236}">
                <a16:creationId xmlns:a16="http://schemas.microsoft.com/office/drawing/2014/main" xmlns="" id="{9D301379-157D-AA90-781F-FE3E39A8BECF}"/>
              </a:ext>
            </a:extLst>
          </p:cNvPr>
          <p:cNvSpPr txBox="1">
            <a:spLocks/>
          </p:cNvSpPr>
          <p:nvPr/>
        </p:nvSpPr>
        <p:spPr>
          <a:xfrm>
            <a:off x="2872037" y="3895356"/>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solidFill>
                  <a:schemeClr val="accent6">
                    <a:lumMod val="50000"/>
                  </a:schemeClr>
                </a:solidFill>
              </a:rPr>
              <a:t>06</a:t>
            </a:r>
          </a:p>
        </p:txBody>
      </p:sp>
      <p:sp>
        <p:nvSpPr>
          <p:cNvPr id="65" name="Google Shape;167;p32">
            <a:extLst>
              <a:ext uri="{FF2B5EF4-FFF2-40B4-BE49-F238E27FC236}">
                <a16:creationId xmlns:a16="http://schemas.microsoft.com/office/drawing/2014/main" xmlns="" id="{DA6AC937-AA1D-1555-9941-E3766DF7009C}"/>
              </a:ext>
            </a:extLst>
          </p:cNvPr>
          <p:cNvSpPr txBox="1">
            <a:spLocks/>
          </p:cNvSpPr>
          <p:nvPr/>
        </p:nvSpPr>
        <p:spPr>
          <a:xfrm>
            <a:off x="3730614" y="3816420"/>
            <a:ext cx="349172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pPr algn="l"/>
            <a:r>
              <a:rPr lang="en">
                <a:solidFill>
                  <a:srgbClr val="000000"/>
                </a:solidFill>
              </a:rPr>
              <a:t>Smart Contract et </a:t>
            </a:r>
            <a:r>
              <a:rPr lang="en" err="1">
                <a:solidFill>
                  <a:srgbClr val="000000"/>
                </a:solidFill>
              </a:rPr>
              <a:t>Démonstration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5" name="Google Shape;180;p33">
            <a:extLst>
              <a:ext uri="{FF2B5EF4-FFF2-40B4-BE49-F238E27FC236}">
                <a16:creationId xmlns:a16="http://schemas.microsoft.com/office/drawing/2014/main" xmlns="" id="{57B080AC-6742-57E2-534A-279668D4502B}"/>
              </a:ext>
            </a:extLst>
          </p:cNvPr>
          <p:cNvSpPr txBox="1">
            <a:spLocks/>
          </p:cNvSpPr>
          <p:nvPr/>
        </p:nvSpPr>
        <p:spPr>
          <a:xfrm flipH="1">
            <a:off x="1712538" y="430730"/>
            <a:ext cx="1777180" cy="754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a:solidFill>
                  <a:schemeClr val="accent6">
                    <a:lumMod val="50000"/>
                  </a:schemeClr>
                </a:solidFill>
              </a:rPr>
              <a:t>01.</a:t>
            </a:r>
            <a:r>
              <a:rPr lang="en" sz="4400" b="1">
                <a:solidFill>
                  <a:schemeClr val="accent6">
                    <a:lumMod val="50000"/>
                  </a:schemeClr>
                </a:solidFill>
              </a:rPr>
              <a:t>   </a:t>
            </a:r>
            <a:endParaRPr lang="fr-FR" sz="4400">
              <a:solidFill>
                <a:schemeClr val="accent6">
                  <a:lumMod val="50000"/>
                </a:schemeClr>
              </a:solidFill>
            </a:endParaRPr>
          </a:p>
        </p:txBody>
      </p:sp>
      <p:sp>
        <p:nvSpPr>
          <p:cNvPr id="6" name="ZoneTexte 5">
            <a:extLst>
              <a:ext uri="{FF2B5EF4-FFF2-40B4-BE49-F238E27FC236}">
                <a16:creationId xmlns:a16="http://schemas.microsoft.com/office/drawing/2014/main" xmlns="" id="{7FD7EDD3-33DA-4459-B3F6-0A46BD318917}"/>
              </a:ext>
            </a:extLst>
          </p:cNvPr>
          <p:cNvSpPr txBox="1"/>
          <p:nvPr/>
        </p:nvSpPr>
        <p:spPr>
          <a:xfrm>
            <a:off x="2786556" y="510409"/>
            <a:ext cx="5186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3200" b="1" err="1">
                <a:solidFill>
                  <a:schemeClr val="accent6">
                    <a:lumMod val="50000"/>
                  </a:schemeClr>
                </a:solidFill>
              </a:rPr>
              <a:t>Présentation</a:t>
            </a:r>
            <a:r>
              <a:rPr lang="en" sz="3200" b="1">
                <a:solidFill>
                  <a:schemeClr val="accent6">
                    <a:lumMod val="50000"/>
                  </a:schemeClr>
                </a:solidFill>
              </a:rPr>
              <a:t> de </a:t>
            </a:r>
            <a:r>
              <a:rPr lang="en" sz="3200" b="1" err="1">
                <a:solidFill>
                  <a:schemeClr val="accent6">
                    <a:lumMod val="50000"/>
                  </a:schemeClr>
                </a:solidFill>
              </a:rPr>
              <a:t>l'équipe</a:t>
            </a:r>
            <a:endParaRPr lang="fr-FR" sz="3200">
              <a:solidFill>
                <a:schemeClr val="accent6">
                  <a:lumMod val="50000"/>
                </a:schemeClr>
              </a:solidFill>
            </a:endParaRPr>
          </a:p>
        </p:txBody>
      </p:sp>
      <p:cxnSp>
        <p:nvCxnSpPr>
          <p:cNvPr id="7" name="Google Shape;162;p32">
            <a:extLst>
              <a:ext uri="{FF2B5EF4-FFF2-40B4-BE49-F238E27FC236}">
                <a16:creationId xmlns:a16="http://schemas.microsoft.com/office/drawing/2014/main" xmlns="" id="{987A393D-46D5-6A99-E181-9ECCA64B4D5D}"/>
              </a:ext>
            </a:extLst>
          </p:cNvPr>
          <p:cNvCxnSpPr/>
          <p:nvPr/>
        </p:nvCxnSpPr>
        <p:spPr>
          <a:xfrm>
            <a:off x="4469785" y="1409044"/>
            <a:ext cx="19706" cy="3477579"/>
          </a:xfrm>
          <a:prstGeom prst="straightConnector1">
            <a:avLst/>
          </a:prstGeom>
          <a:noFill/>
          <a:ln w="9525" cap="flat" cmpd="sng">
            <a:solidFill>
              <a:schemeClr val="bg1"/>
            </a:solidFill>
            <a:prstDash val="solid"/>
            <a:round/>
            <a:headEnd type="none" w="med" len="med"/>
            <a:tailEnd type="none" w="med" len="med"/>
          </a:ln>
        </p:spPr>
      </p:cxnSp>
      <p:sp>
        <p:nvSpPr>
          <p:cNvPr id="9" name="ZoneTexte 8">
            <a:extLst>
              <a:ext uri="{FF2B5EF4-FFF2-40B4-BE49-F238E27FC236}">
                <a16:creationId xmlns:a16="http://schemas.microsoft.com/office/drawing/2014/main" xmlns="" id="{5CF74120-5C47-6E7B-365E-FF681B8B559F}"/>
              </a:ext>
            </a:extLst>
          </p:cNvPr>
          <p:cNvSpPr txBox="1"/>
          <p:nvPr/>
        </p:nvSpPr>
        <p:spPr>
          <a:xfrm>
            <a:off x="1623848" y="287523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t>Anthénéa</a:t>
            </a:r>
            <a:r>
              <a:rPr lang="fr-FR"/>
              <a:t> KASDI</a:t>
            </a:r>
          </a:p>
        </p:txBody>
      </p:sp>
      <p:sp>
        <p:nvSpPr>
          <p:cNvPr id="30" name="ZoneTexte 29">
            <a:extLst>
              <a:ext uri="{FF2B5EF4-FFF2-40B4-BE49-F238E27FC236}">
                <a16:creationId xmlns:a16="http://schemas.microsoft.com/office/drawing/2014/main" xmlns="" id="{BA8D8536-2BAA-0ACC-2DF1-75F4B9C7E100}"/>
              </a:ext>
            </a:extLst>
          </p:cNvPr>
          <p:cNvSpPr txBox="1"/>
          <p:nvPr/>
        </p:nvSpPr>
        <p:spPr>
          <a:xfrm>
            <a:off x="5919952" y="2914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t>Ishika</a:t>
            </a:r>
            <a:r>
              <a:rPr lang="fr-FR"/>
              <a:t> HOSSAIN</a:t>
            </a:r>
          </a:p>
        </p:txBody>
      </p:sp>
      <p:sp>
        <p:nvSpPr>
          <p:cNvPr id="10" name="ZoneTexte 9">
            <a:extLst>
              <a:ext uri="{FF2B5EF4-FFF2-40B4-BE49-F238E27FC236}">
                <a16:creationId xmlns:a16="http://schemas.microsoft.com/office/drawing/2014/main" xmlns="" id="{1317411B-6452-A02F-9D86-53FB7D56D0C8}"/>
              </a:ext>
            </a:extLst>
          </p:cNvPr>
          <p:cNvSpPr txBox="1"/>
          <p:nvPr/>
        </p:nvSpPr>
        <p:spPr>
          <a:xfrm>
            <a:off x="1387365" y="337776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dirty="0"/>
              <a:t>Entreprise : Boursorama</a:t>
            </a:r>
          </a:p>
          <a:p>
            <a:pPr algn="just"/>
            <a:r>
              <a:rPr lang="fr-FR" dirty="0"/>
              <a:t>Poste : Chef de projet</a:t>
            </a:r>
          </a:p>
        </p:txBody>
      </p:sp>
      <p:sp>
        <p:nvSpPr>
          <p:cNvPr id="33" name="ZoneTexte 32">
            <a:extLst>
              <a:ext uri="{FF2B5EF4-FFF2-40B4-BE49-F238E27FC236}">
                <a16:creationId xmlns:a16="http://schemas.microsoft.com/office/drawing/2014/main" xmlns="" id="{E044038E-244F-0A35-C26D-308F69519B8E}"/>
              </a:ext>
            </a:extLst>
          </p:cNvPr>
          <p:cNvSpPr txBox="1"/>
          <p:nvPr/>
        </p:nvSpPr>
        <p:spPr>
          <a:xfrm>
            <a:off x="5545519" y="3377762"/>
            <a:ext cx="30683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fr-FR"/>
              <a:t>Entreprise : Société Générale </a:t>
            </a:r>
          </a:p>
          <a:p>
            <a:pPr algn="just"/>
            <a:r>
              <a:rPr lang="fr-FR"/>
              <a:t>Poste : Développeuse informatique</a:t>
            </a:r>
          </a:p>
        </p:txBody>
      </p:sp>
      <p:sp>
        <p:nvSpPr>
          <p:cNvPr id="2" name="ZoneTexte 1">
            <a:extLst>
              <a:ext uri="{FF2B5EF4-FFF2-40B4-BE49-F238E27FC236}">
                <a16:creationId xmlns:a16="http://schemas.microsoft.com/office/drawing/2014/main" xmlns="" id="{7F086506-B026-2216-77B7-34F01A153990}"/>
              </a:ext>
            </a:extLst>
          </p:cNvPr>
          <p:cNvSpPr txBox="1"/>
          <p:nvPr/>
        </p:nvSpPr>
        <p:spPr>
          <a:xfrm>
            <a:off x="1852522" y="1749146"/>
            <a:ext cx="9408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t>👩🏻</a:t>
            </a:r>
          </a:p>
        </p:txBody>
      </p:sp>
      <p:sp>
        <p:nvSpPr>
          <p:cNvPr id="3" name="ZoneTexte 2">
            <a:extLst>
              <a:ext uri="{FF2B5EF4-FFF2-40B4-BE49-F238E27FC236}">
                <a16:creationId xmlns:a16="http://schemas.microsoft.com/office/drawing/2014/main" xmlns="" id="{C4BF4A99-3107-0962-A060-2878B97E4FC7}"/>
              </a:ext>
            </a:extLst>
          </p:cNvPr>
          <p:cNvSpPr txBox="1"/>
          <p:nvPr/>
        </p:nvSpPr>
        <p:spPr>
          <a:xfrm>
            <a:off x="6124161" y="176086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a:t>
            </a:r>
            <a:endParaRPr lang="fr-F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6" name="Google Shape;180;p33">
            <a:extLst>
              <a:ext uri="{FF2B5EF4-FFF2-40B4-BE49-F238E27FC236}">
                <a16:creationId xmlns:a16="http://schemas.microsoft.com/office/drawing/2014/main" xmlns="" id="{C3B60063-EF5F-C09D-651F-C9483B523509}"/>
              </a:ext>
            </a:extLst>
          </p:cNvPr>
          <p:cNvSpPr txBox="1">
            <a:spLocks/>
          </p:cNvSpPr>
          <p:nvPr/>
        </p:nvSpPr>
        <p:spPr>
          <a:xfrm flipH="1">
            <a:off x="2008140" y="401170"/>
            <a:ext cx="1777180" cy="754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a:solidFill>
                  <a:schemeClr val="accent6">
                    <a:lumMod val="50000"/>
                  </a:schemeClr>
                </a:solidFill>
              </a:rPr>
              <a:t>02.</a:t>
            </a:r>
            <a:r>
              <a:rPr lang="en" sz="4400" b="1">
                <a:solidFill>
                  <a:schemeClr val="accent6">
                    <a:lumMod val="50000"/>
                  </a:schemeClr>
                </a:solidFill>
              </a:rPr>
              <a:t>   </a:t>
            </a:r>
            <a:endParaRPr lang="fr-FR" sz="4400">
              <a:solidFill>
                <a:schemeClr val="accent6">
                  <a:lumMod val="50000"/>
                </a:schemeClr>
              </a:solidFill>
            </a:endParaRPr>
          </a:p>
        </p:txBody>
      </p:sp>
      <p:sp>
        <p:nvSpPr>
          <p:cNvPr id="7" name="ZoneTexte 6">
            <a:extLst>
              <a:ext uri="{FF2B5EF4-FFF2-40B4-BE49-F238E27FC236}">
                <a16:creationId xmlns:a16="http://schemas.microsoft.com/office/drawing/2014/main" xmlns="" id="{C6406D7B-4C2D-6A24-DC96-94966E24312D}"/>
              </a:ext>
            </a:extLst>
          </p:cNvPr>
          <p:cNvSpPr txBox="1"/>
          <p:nvPr/>
        </p:nvSpPr>
        <p:spPr>
          <a:xfrm>
            <a:off x="3042746" y="500556"/>
            <a:ext cx="671413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3000" b="1">
                <a:solidFill>
                  <a:schemeClr val="accent6">
                    <a:lumMod val="50000"/>
                  </a:schemeClr>
                </a:solidFill>
              </a:rPr>
              <a:t>Choix du </a:t>
            </a:r>
            <a:r>
              <a:rPr lang="en" sz="3000" b="1" err="1">
                <a:solidFill>
                  <a:schemeClr val="accent6">
                    <a:lumMod val="50000"/>
                  </a:schemeClr>
                </a:solidFill>
              </a:rPr>
              <a:t>sujet</a:t>
            </a:r>
            <a:r>
              <a:rPr lang="en" sz="3000" b="1">
                <a:solidFill>
                  <a:schemeClr val="accent6">
                    <a:lumMod val="50000"/>
                  </a:schemeClr>
                </a:solidFill>
              </a:rPr>
              <a:t>/Cas </a:t>
            </a:r>
            <a:r>
              <a:rPr lang="en" sz="3000" b="1" err="1">
                <a:solidFill>
                  <a:schemeClr val="accent6">
                    <a:lumMod val="50000"/>
                  </a:schemeClr>
                </a:solidFill>
              </a:rPr>
              <a:t>d'utilisation</a:t>
            </a:r>
            <a:endParaRPr lang="en" sz="3000" b="1">
              <a:solidFill>
                <a:schemeClr val="accent6">
                  <a:lumMod val="50000"/>
                </a:schemeClr>
              </a:solidFill>
            </a:endParaRPr>
          </a:p>
        </p:txBody>
      </p:sp>
      <p:graphicFrame>
        <p:nvGraphicFramePr>
          <p:cNvPr id="11" name="Diagramme 11">
            <a:extLst>
              <a:ext uri="{FF2B5EF4-FFF2-40B4-BE49-F238E27FC236}">
                <a16:creationId xmlns:a16="http://schemas.microsoft.com/office/drawing/2014/main" xmlns="" id="{50AD870C-8471-FCF9-A101-EA014A29162C}"/>
              </a:ext>
            </a:extLst>
          </p:cNvPr>
          <p:cNvGraphicFramePr/>
          <p:nvPr>
            <p:extLst>
              <p:ext uri="{D42A27DB-BD31-4B8C-83A1-F6EECF244321}">
                <p14:modId xmlns:p14="http://schemas.microsoft.com/office/powerpoint/2010/main" val="3716624728"/>
              </p:ext>
            </p:extLst>
          </p:nvPr>
        </p:nvGraphicFramePr>
        <p:xfrm>
          <a:off x="2008496" y="1126487"/>
          <a:ext cx="5499052" cy="3812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6029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5" name="Google Shape;180;p33">
            <a:extLst>
              <a:ext uri="{FF2B5EF4-FFF2-40B4-BE49-F238E27FC236}">
                <a16:creationId xmlns:a16="http://schemas.microsoft.com/office/drawing/2014/main" xmlns="" id="{57B080AC-6742-57E2-534A-279668D4502B}"/>
              </a:ext>
            </a:extLst>
          </p:cNvPr>
          <p:cNvSpPr txBox="1">
            <a:spLocks/>
          </p:cNvSpPr>
          <p:nvPr/>
        </p:nvSpPr>
        <p:spPr>
          <a:xfrm flipH="1">
            <a:off x="1701755" y="193504"/>
            <a:ext cx="1777180" cy="754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a:solidFill>
                  <a:schemeClr val="accent6">
                    <a:lumMod val="50000"/>
                  </a:schemeClr>
                </a:solidFill>
              </a:rPr>
              <a:t>03.</a:t>
            </a:r>
            <a:r>
              <a:rPr lang="en" sz="4400" b="1">
                <a:solidFill>
                  <a:schemeClr val="accent6">
                    <a:lumMod val="50000"/>
                  </a:schemeClr>
                </a:solidFill>
              </a:rPr>
              <a:t>   </a:t>
            </a:r>
            <a:endParaRPr lang="fr-FR" sz="4400">
              <a:solidFill>
                <a:schemeClr val="accent6">
                  <a:lumMod val="50000"/>
                </a:schemeClr>
              </a:solidFill>
            </a:endParaRPr>
          </a:p>
        </p:txBody>
      </p:sp>
      <p:sp>
        <p:nvSpPr>
          <p:cNvPr id="6" name="ZoneTexte 5">
            <a:extLst>
              <a:ext uri="{FF2B5EF4-FFF2-40B4-BE49-F238E27FC236}">
                <a16:creationId xmlns:a16="http://schemas.microsoft.com/office/drawing/2014/main" xmlns="" id="{7FD7EDD3-33DA-4459-B3F6-0A46BD318917}"/>
              </a:ext>
            </a:extLst>
          </p:cNvPr>
          <p:cNvSpPr txBox="1"/>
          <p:nvPr/>
        </p:nvSpPr>
        <p:spPr>
          <a:xfrm>
            <a:off x="2775773" y="327098"/>
            <a:ext cx="644846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800" b="1" err="1">
                <a:solidFill>
                  <a:schemeClr val="accent6">
                    <a:lumMod val="50000"/>
                  </a:schemeClr>
                </a:solidFill>
              </a:rPr>
              <a:t>Fonctionnalités</a:t>
            </a:r>
            <a:r>
              <a:rPr lang="en" sz="2800" b="1">
                <a:solidFill>
                  <a:schemeClr val="accent6">
                    <a:lumMod val="50000"/>
                  </a:schemeClr>
                </a:solidFill>
              </a:rPr>
              <a:t> </a:t>
            </a:r>
            <a:r>
              <a:rPr lang="en" sz="2800" b="1" err="1">
                <a:solidFill>
                  <a:schemeClr val="accent6">
                    <a:lumMod val="50000"/>
                  </a:schemeClr>
                </a:solidFill>
              </a:rPr>
              <a:t>principales</a:t>
            </a:r>
            <a:r>
              <a:rPr lang="en" sz="2800" b="1">
                <a:solidFill>
                  <a:schemeClr val="accent6">
                    <a:lumMod val="50000"/>
                  </a:schemeClr>
                </a:solidFill>
              </a:rPr>
              <a:t> </a:t>
            </a:r>
          </a:p>
          <a:p>
            <a:endParaRPr lang="en" sz="2800" b="1">
              <a:solidFill>
                <a:schemeClr val="accent6">
                  <a:lumMod val="50000"/>
                </a:schemeClr>
              </a:solidFill>
            </a:endParaRPr>
          </a:p>
        </p:txBody>
      </p:sp>
      <p:sp>
        <p:nvSpPr>
          <p:cNvPr id="375" name="Google Shape;383;p43">
            <a:extLst>
              <a:ext uri="{FF2B5EF4-FFF2-40B4-BE49-F238E27FC236}">
                <a16:creationId xmlns:a16="http://schemas.microsoft.com/office/drawing/2014/main" xmlns="" id="{9A5491AB-22F2-FA49-5A33-5755A4C07088}"/>
              </a:ext>
            </a:extLst>
          </p:cNvPr>
          <p:cNvSpPr txBox="1">
            <a:spLocks/>
          </p:cNvSpPr>
          <p:nvPr/>
        </p:nvSpPr>
        <p:spPr>
          <a:xfrm>
            <a:off x="1752732" y="1089308"/>
            <a:ext cx="5402988" cy="100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b="1" u="sng">
                <a:solidFill>
                  <a:schemeClr val="bg1"/>
                </a:solidFill>
              </a:rPr>
              <a:t> Fonctionnalités de notre Smart </a:t>
            </a:r>
            <a:r>
              <a:rPr lang="fr-FR" sz="2000" b="1" u="sng" err="1">
                <a:solidFill>
                  <a:schemeClr val="bg1"/>
                </a:solidFill>
              </a:rPr>
              <a:t>Contract</a:t>
            </a:r>
            <a:endParaRPr lang="fr-FR" sz="2000" b="1" u="sng">
              <a:solidFill>
                <a:schemeClr val="bg1"/>
              </a:solidFill>
            </a:endParaRPr>
          </a:p>
          <a:p>
            <a:endParaRPr lang="fr-FR" sz="2000" b="1" u="sng">
              <a:solidFill>
                <a:schemeClr val="bg1"/>
              </a:solidFill>
            </a:endParaRPr>
          </a:p>
        </p:txBody>
      </p:sp>
      <p:sp>
        <p:nvSpPr>
          <p:cNvPr id="804" name="Flèche : pentagone 803">
            <a:extLst>
              <a:ext uri="{FF2B5EF4-FFF2-40B4-BE49-F238E27FC236}">
                <a16:creationId xmlns:a16="http://schemas.microsoft.com/office/drawing/2014/main" xmlns="" id="{0215F582-90AF-F5E7-FA45-A0A3D30B4A8F}"/>
              </a:ext>
            </a:extLst>
          </p:cNvPr>
          <p:cNvSpPr/>
          <p:nvPr/>
        </p:nvSpPr>
        <p:spPr>
          <a:xfrm>
            <a:off x="535183" y="1995159"/>
            <a:ext cx="3493697" cy="58228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ea typeface="+mn-lt"/>
                <a:cs typeface="+mn-lt"/>
              </a:rPr>
              <a:t> Possibilité de transférer le Smart </a:t>
            </a:r>
            <a:r>
              <a:rPr lang="fr-FR" dirty="0" err="1">
                <a:ea typeface="+mn-lt"/>
                <a:cs typeface="+mn-lt"/>
              </a:rPr>
              <a:t>Contract</a:t>
            </a:r>
            <a:r>
              <a:rPr lang="fr-FR" dirty="0">
                <a:ea typeface="+mn-lt"/>
                <a:cs typeface="+mn-lt"/>
              </a:rPr>
              <a:t>. </a:t>
            </a:r>
            <a:endParaRPr lang="fr-FR" dirty="0"/>
          </a:p>
        </p:txBody>
      </p:sp>
      <p:sp>
        <p:nvSpPr>
          <p:cNvPr id="805" name="Flèche : pentagone 804">
            <a:extLst>
              <a:ext uri="{FF2B5EF4-FFF2-40B4-BE49-F238E27FC236}">
                <a16:creationId xmlns:a16="http://schemas.microsoft.com/office/drawing/2014/main" xmlns="" id="{E71CBCA3-B6B0-75F3-A7DB-7891072FF3BA}"/>
              </a:ext>
            </a:extLst>
          </p:cNvPr>
          <p:cNvSpPr/>
          <p:nvPr/>
        </p:nvSpPr>
        <p:spPr>
          <a:xfrm>
            <a:off x="535183" y="2836234"/>
            <a:ext cx="3493697" cy="58228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ea typeface="+mn-lt"/>
                <a:cs typeface="+mn-lt"/>
              </a:rPr>
              <a:t>Ajouter ou supprimer un acteur  de la chaine logistique dans la Whitelist.</a:t>
            </a:r>
            <a:endParaRPr lang="fr-FR"/>
          </a:p>
        </p:txBody>
      </p:sp>
      <p:sp>
        <p:nvSpPr>
          <p:cNvPr id="807" name="Flèche : pentagone 806">
            <a:extLst>
              <a:ext uri="{FF2B5EF4-FFF2-40B4-BE49-F238E27FC236}">
                <a16:creationId xmlns:a16="http://schemas.microsoft.com/office/drawing/2014/main" xmlns="" id="{B9AD345E-DF3E-A42E-9D24-162D16E1D2E2}"/>
              </a:ext>
            </a:extLst>
          </p:cNvPr>
          <p:cNvSpPr/>
          <p:nvPr/>
        </p:nvSpPr>
        <p:spPr>
          <a:xfrm>
            <a:off x="535183" y="3785139"/>
            <a:ext cx="3493697" cy="58228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cs typeface="Arial"/>
              </a:rPr>
              <a:t>Ajouter un produit/lot </a:t>
            </a:r>
            <a:endParaRPr lang="fr-FR"/>
          </a:p>
        </p:txBody>
      </p:sp>
      <p:sp>
        <p:nvSpPr>
          <p:cNvPr id="808" name="Flèche : pentagone 807">
            <a:extLst>
              <a:ext uri="{FF2B5EF4-FFF2-40B4-BE49-F238E27FC236}">
                <a16:creationId xmlns:a16="http://schemas.microsoft.com/office/drawing/2014/main" xmlns="" id="{E11F5520-350F-6B51-6A70-80BB37D2015C}"/>
              </a:ext>
            </a:extLst>
          </p:cNvPr>
          <p:cNvSpPr/>
          <p:nvPr/>
        </p:nvSpPr>
        <p:spPr>
          <a:xfrm>
            <a:off x="4794475" y="1984375"/>
            <a:ext cx="3493697" cy="58228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cs typeface="Arial"/>
              </a:rPr>
              <a:t>Ajouter un produit à un lot.</a:t>
            </a:r>
            <a:endParaRPr lang="fr-FR"/>
          </a:p>
        </p:txBody>
      </p:sp>
      <p:sp>
        <p:nvSpPr>
          <p:cNvPr id="809" name="Flèche : pentagone 808">
            <a:extLst>
              <a:ext uri="{FF2B5EF4-FFF2-40B4-BE49-F238E27FC236}">
                <a16:creationId xmlns:a16="http://schemas.microsoft.com/office/drawing/2014/main" xmlns="" id="{6C77D4B0-0323-F326-7ED4-2EBC0D6B990F}"/>
              </a:ext>
            </a:extLst>
          </p:cNvPr>
          <p:cNvSpPr/>
          <p:nvPr/>
        </p:nvSpPr>
        <p:spPr>
          <a:xfrm>
            <a:off x="4794475" y="3785139"/>
            <a:ext cx="3493697" cy="58228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cs typeface="Arial"/>
              </a:rPr>
              <a:t>Voir caractéristiques d'un produit par son id</a:t>
            </a:r>
          </a:p>
        </p:txBody>
      </p:sp>
      <p:sp>
        <p:nvSpPr>
          <p:cNvPr id="811" name="Flèche : pentagone 810">
            <a:extLst>
              <a:ext uri="{FF2B5EF4-FFF2-40B4-BE49-F238E27FC236}">
                <a16:creationId xmlns:a16="http://schemas.microsoft.com/office/drawing/2014/main" xmlns="" id="{D2B2BEB7-C1A0-3AC2-93DC-7289D34FCFB3}"/>
              </a:ext>
            </a:extLst>
          </p:cNvPr>
          <p:cNvSpPr/>
          <p:nvPr/>
        </p:nvSpPr>
        <p:spPr>
          <a:xfrm>
            <a:off x="4794474" y="2900930"/>
            <a:ext cx="3493697" cy="58228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a:cs typeface="Arial"/>
              </a:rPr>
              <a:t>Visualisation du nombre total de produits/lots</a:t>
            </a:r>
          </a:p>
        </p:txBody>
      </p:sp>
    </p:spTree>
    <p:extLst>
      <p:ext uri="{BB962C8B-B14F-4D97-AF65-F5344CB8AC3E}">
        <p14:creationId xmlns:p14="http://schemas.microsoft.com/office/powerpoint/2010/main" val="109577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12" name="Google Shape;180;p33">
            <a:extLst>
              <a:ext uri="{FF2B5EF4-FFF2-40B4-BE49-F238E27FC236}">
                <a16:creationId xmlns:a16="http://schemas.microsoft.com/office/drawing/2014/main" xmlns="" id="{F79079A2-94BD-2D24-7249-C0DDD31A92C3}"/>
              </a:ext>
            </a:extLst>
          </p:cNvPr>
          <p:cNvSpPr txBox="1">
            <a:spLocks/>
          </p:cNvSpPr>
          <p:nvPr/>
        </p:nvSpPr>
        <p:spPr>
          <a:xfrm flipH="1">
            <a:off x="2284037" y="312489"/>
            <a:ext cx="1777180" cy="754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a:solidFill>
                  <a:schemeClr val="accent6">
                    <a:lumMod val="50000"/>
                  </a:schemeClr>
                </a:solidFill>
              </a:rPr>
              <a:t>04.</a:t>
            </a:r>
            <a:r>
              <a:rPr lang="en" sz="4400" b="1">
                <a:solidFill>
                  <a:schemeClr val="accent6">
                    <a:lumMod val="50000"/>
                  </a:schemeClr>
                </a:solidFill>
              </a:rPr>
              <a:t>   </a:t>
            </a:r>
            <a:endParaRPr lang="fr-FR" sz="4400">
              <a:solidFill>
                <a:schemeClr val="accent6">
                  <a:lumMod val="50000"/>
                </a:schemeClr>
              </a:solidFill>
            </a:endParaRPr>
          </a:p>
        </p:txBody>
      </p:sp>
      <p:sp>
        <p:nvSpPr>
          <p:cNvPr id="13" name="ZoneTexte 12">
            <a:extLst>
              <a:ext uri="{FF2B5EF4-FFF2-40B4-BE49-F238E27FC236}">
                <a16:creationId xmlns:a16="http://schemas.microsoft.com/office/drawing/2014/main" xmlns="" id="{A9E4EF98-6D28-BFA2-C058-F16C87650808}"/>
              </a:ext>
            </a:extLst>
          </p:cNvPr>
          <p:cNvSpPr txBox="1"/>
          <p:nvPr/>
        </p:nvSpPr>
        <p:spPr>
          <a:xfrm>
            <a:off x="3306790" y="417444"/>
            <a:ext cx="58371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3200" b="1" err="1">
                <a:solidFill>
                  <a:schemeClr val="accent6">
                    <a:lumMod val="50000"/>
                  </a:schemeClr>
                </a:solidFill>
              </a:rPr>
              <a:t>Avantages</a:t>
            </a:r>
            <a:r>
              <a:rPr lang="en" sz="3200" b="1">
                <a:solidFill>
                  <a:schemeClr val="accent6">
                    <a:lumMod val="50000"/>
                  </a:schemeClr>
                </a:solidFill>
              </a:rPr>
              <a:t> et </a:t>
            </a:r>
            <a:r>
              <a:rPr lang="en" sz="3200" b="1" err="1">
                <a:solidFill>
                  <a:schemeClr val="accent6">
                    <a:lumMod val="50000"/>
                  </a:schemeClr>
                </a:solidFill>
              </a:rPr>
              <a:t>Inconvénients</a:t>
            </a:r>
            <a:endParaRPr lang="fr-FR" err="1">
              <a:solidFill>
                <a:schemeClr val="accent6">
                  <a:lumMod val="50000"/>
                </a:schemeClr>
              </a:solidFill>
            </a:endParaRPr>
          </a:p>
        </p:txBody>
      </p:sp>
      <p:graphicFrame>
        <p:nvGraphicFramePr>
          <p:cNvPr id="14" name="Diagramme 14">
            <a:extLst>
              <a:ext uri="{FF2B5EF4-FFF2-40B4-BE49-F238E27FC236}">
                <a16:creationId xmlns:a16="http://schemas.microsoft.com/office/drawing/2014/main" xmlns="" id="{5FE1CCE0-0F35-FE22-3135-CAE6D0A6A68C}"/>
              </a:ext>
            </a:extLst>
          </p:cNvPr>
          <p:cNvGraphicFramePr/>
          <p:nvPr>
            <p:extLst>
              <p:ext uri="{D42A27DB-BD31-4B8C-83A1-F6EECF244321}">
                <p14:modId xmlns:p14="http://schemas.microsoft.com/office/powerpoint/2010/main" val="677282108"/>
              </p:ext>
            </p:extLst>
          </p:nvPr>
        </p:nvGraphicFramePr>
        <p:xfrm>
          <a:off x="1172561" y="1432690"/>
          <a:ext cx="7439353" cy="3450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048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17" name="Google Shape;180;p33">
            <a:extLst>
              <a:ext uri="{FF2B5EF4-FFF2-40B4-BE49-F238E27FC236}">
                <a16:creationId xmlns:a16="http://schemas.microsoft.com/office/drawing/2014/main" xmlns="" id="{F03044F8-5B63-4E0F-571A-23AC409FAAA0}"/>
              </a:ext>
            </a:extLst>
          </p:cNvPr>
          <p:cNvSpPr txBox="1">
            <a:spLocks/>
          </p:cNvSpPr>
          <p:nvPr/>
        </p:nvSpPr>
        <p:spPr>
          <a:xfrm flipH="1">
            <a:off x="1852345" y="304308"/>
            <a:ext cx="1777180" cy="754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a:solidFill>
                  <a:schemeClr val="accent6">
                    <a:lumMod val="50000"/>
                  </a:schemeClr>
                </a:solidFill>
              </a:rPr>
              <a:t>05.</a:t>
            </a:r>
            <a:r>
              <a:rPr lang="en" sz="4400" b="1">
                <a:solidFill>
                  <a:schemeClr val="accent6">
                    <a:lumMod val="50000"/>
                  </a:schemeClr>
                </a:solidFill>
              </a:rPr>
              <a:t>   </a:t>
            </a:r>
            <a:endParaRPr lang="fr-FR" sz="4400">
              <a:solidFill>
                <a:schemeClr val="accent6">
                  <a:lumMod val="50000"/>
                </a:schemeClr>
              </a:solidFill>
            </a:endParaRPr>
          </a:p>
        </p:txBody>
      </p:sp>
      <p:sp>
        <p:nvSpPr>
          <p:cNvPr id="18" name="ZoneTexte 17">
            <a:extLst>
              <a:ext uri="{FF2B5EF4-FFF2-40B4-BE49-F238E27FC236}">
                <a16:creationId xmlns:a16="http://schemas.microsoft.com/office/drawing/2014/main" xmlns="" id="{9D071401-6C45-6B1B-6BB8-3853884AF8C6}"/>
              </a:ext>
            </a:extLst>
          </p:cNvPr>
          <p:cNvSpPr txBox="1"/>
          <p:nvPr/>
        </p:nvSpPr>
        <p:spPr>
          <a:xfrm>
            <a:off x="2904984" y="385474"/>
            <a:ext cx="55828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3200" b="1" err="1">
                <a:solidFill>
                  <a:schemeClr val="accent6">
                    <a:lumMod val="50000"/>
                  </a:schemeClr>
                </a:solidFill>
              </a:rPr>
              <a:t>Diagramme</a:t>
            </a:r>
            <a:r>
              <a:rPr lang="en" sz="3200" b="1">
                <a:solidFill>
                  <a:schemeClr val="accent6">
                    <a:lumMod val="50000"/>
                  </a:schemeClr>
                </a:solidFill>
              </a:rPr>
              <a:t> </a:t>
            </a:r>
            <a:r>
              <a:rPr lang="en" sz="3200" b="1" err="1">
                <a:solidFill>
                  <a:schemeClr val="accent6">
                    <a:lumMod val="50000"/>
                  </a:schemeClr>
                </a:solidFill>
              </a:rPr>
              <a:t>d'activité</a:t>
            </a:r>
            <a:r>
              <a:rPr lang="en" sz="3200" b="1">
                <a:solidFill>
                  <a:schemeClr val="accent6">
                    <a:lumMod val="50000"/>
                  </a:schemeClr>
                </a:solidFill>
              </a:rPr>
              <a:t> UML</a:t>
            </a:r>
            <a:endParaRPr lang="fr-FR">
              <a:solidFill>
                <a:schemeClr val="accent6">
                  <a:lumMod val="50000"/>
                </a:schemeClr>
              </a:solidFill>
            </a:endParaRPr>
          </a:p>
        </p:txBody>
      </p:sp>
      <p:pic>
        <p:nvPicPr>
          <p:cNvPr id="2" name="Image 1"/>
          <p:cNvPicPr>
            <a:picLocks noChangeAspect="1"/>
          </p:cNvPicPr>
          <p:nvPr/>
        </p:nvPicPr>
        <p:blipFill>
          <a:blip r:embed="rId3"/>
          <a:stretch>
            <a:fillRect/>
          </a:stretch>
        </p:blipFill>
        <p:spPr>
          <a:xfrm>
            <a:off x="0" y="1224331"/>
            <a:ext cx="9144000" cy="3157291"/>
          </a:xfrm>
          <a:prstGeom prst="rect">
            <a:avLst/>
          </a:prstGeom>
        </p:spPr>
      </p:pic>
    </p:spTree>
    <p:extLst>
      <p:ext uri="{BB962C8B-B14F-4D97-AF65-F5344CB8AC3E}">
        <p14:creationId xmlns:p14="http://schemas.microsoft.com/office/powerpoint/2010/main" val="256206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5" name="Google Shape;180;p33">
            <a:extLst>
              <a:ext uri="{FF2B5EF4-FFF2-40B4-BE49-F238E27FC236}">
                <a16:creationId xmlns:a16="http://schemas.microsoft.com/office/drawing/2014/main" xmlns="" id="{57B080AC-6742-57E2-534A-279668D4502B}"/>
              </a:ext>
            </a:extLst>
          </p:cNvPr>
          <p:cNvSpPr txBox="1">
            <a:spLocks/>
          </p:cNvSpPr>
          <p:nvPr/>
        </p:nvSpPr>
        <p:spPr>
          <a:xfrm flipH="1">
            <a:off x="1701755" y="193504"/>
            <a:ext cx="1777180" cy="754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a:solidFill>
                  <a:schemeClr val="accent6">
                    <a:lumMod val="50000"/>
                  </a:schemeClr>
                </a:solidFill>
              </a:rPr>
              <a:t>06.</a:t>
            </a:r>
            <a:r>
              <a:rPr lang="en" sz="4400" b="1">
                <a:solidFill>
                  <a:schemeClr val="accent6">
                    <a:lumMod val="50000"/>
                  </a:schemeClr>
                </a:solidFill>
              </a:rPr>
              <a:t>   </a:t>
            </a:r>
            <a:endParaRPr lang="fr-FR" sz="4400">
              <a:solidFill>
                <a:schemeClr val="accent6">
                  <a:lumMod val="50000"/>
                </a:schemeClr>
              </a:solidFill>
            </a:endParaRPr>
          </a:p>
        </p:txBody>
      </p:sp>
      <p:sp>
        <p:nvSpPr>
          <p:cNvPr id="6" name="ZoneTexte 5">
            <a:extLst>
              <a:ext uri="{FF2B5EF4-FFF2-40B4-BE49-F238E27FC236}">
                <a16:creationId xmlns:a16="http://schemas.microsoft.com/office/drawing/2014/main" xmlns="" id="{7FD7EDD3-33DA-4459-B3F6-0A46BD318917}"/>
              </a:ext>
            </a:extLst>
          </p:cNvPr>
          <p:cNvSpPr txBox="1"/>
          <p:nvPr/>
        </p:nvSpPr>
        <p:spPr>
          <a:xfrm>
            <a:off x="2775773" y="434928"/>
            <a:ext cx="69229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a:solidFill>
                  <a:schemeClr val="accent6">
                    <a:lumMod val="50000"/>
                  </a:schemeClr>
                </a:solidFill>
              </a:rPr>
              <a:t>Architecture de notre Smart </a:t>
            </a:r>
            <a:r>
              <a:rPr lang="fr-FR" sz="2400" b="1" err="1">
                <a:solidFill>
                  <a:schemeClr val="accent6">
                    <a:lumMod val="50000"/>
                  </a:schemeClr>
                </a:solidFill>
              </a:rPr>
              <a:t>Contract</a:t>
            </a:r>
            <a:endParaRPr lang="fr-FR" sz="2400" b="1">
              <a:solidFill>
                <a:schemeClr val="accent6">
                  <a:lumMod val="50000"/>
                </a:schemeClr>
              </a:solidFill>
            </a:endParaRPr>
          </a:p>
        </p:txBody>
      </p:sp>
      <p:graphicFrame>
        <p:nvGraphicFramePr>
          <p:cNvPr id="15" name="Diagramme 17">
            <a:extLst>
              <a:ext uri="{FF2B5EF4-FFF2-40B4-BE49-F238E27FC236}">
                <a16:creationId xmlns:a16="http://schemas.microsoft.com/office/drawing/2014/main" xmlns="" id="{BBDEA3B0-E2AF-209E-9D7F-AEE57485F04C}"/>
              </a:ext>
            </a:extLst>
          </p:cNvPr>
          <p:cNvGraphicFramePr/>
          <p:nvPr>
            <p:extLst>
              <p:ext uri="{D42A27DB-BD31-4B8C-83A1-F6EECF244321}">
                <p14:modId xmlns:p14="http://schemas.microsoft.com/office/powerpoint/2010/main" val="513106833"/>
              </p:ext>
            </p:extLst>
          </p:nvPr>
        </p:nvGraphicFramePr>
        <p:xfrm>
          <a:off x="1991445" y="1510699"/>
          <a:ext cx="5326810" cy="2924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4117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5" name="Google Shape;180;p33">
            <a:extLst>
              <a:ext uri="{FF2B5EF4-FFF2-40B4-BE49-F238E27FC236}">
                <a16:creationId xmlns:a16="http://schemas.microsoft.com/office/drawing/2014/main" xmlns="" id="{57B080AC-6742-57E2-534A-279668D4502B}"/>
              </a:ext>
            </a:extLst>
          </p:cNvPr>
          <p:cNvSpPr txBox="1">
            <a:spLocks/>
          </p:cNvSpPr>
          <p:nvPr/>
        </p:nvSpPr>
        <p:spPr>
          <a:xfrm flipH="1">
            <a:off x="1701755" y="193504"/>
            <a:ext cx="1777180" cy="754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a:solidFill>
                  <a:schemeClr val="accent6">
                    <a:lumMod val="50000"/>
                  </a:schemeClr>
                </a:solidFill>
              </a:rPr>
              <a:t>06.</a:t>
            </a:r>
            <a:r>
              <a:rPr lang="en" sz="4400" b="1">
                <a:solidFill>
                  <a:schemeClr val="accent6">
                    <a:lumMod val="50000"/>
                  </a:schemeClr>
                </a:solidFill>
              </a:rPr>
              <a:t>   </a:t>
            </a:r>
            <a:endParaRPr lang="fr-FR" sz="4400">
              <a:solidFill>
                <a:schemeClr val="accent6">
                  <a:lumMod val="50000"/>
                </a:schemeClr>
              </a:solidFill>
            </a:endParaRPr>
          </a:p>
        </p:txBody>
      </p:sp>
      <p:sp>
        <p:nvSpPr>
          <p:cNvPr id="6" name="ZoneTexte 5">
            <a:extLst>
              <a:ext uri="{FF2B5EF4-FFF2-40B4-BE49-F238E27FC236}">
                <a16:creationId xmlns:a16="http://schemas.microsoft.com/office/drawing/2014/main" xmlns="" id="{7FD7EDD3-33DA-4459-B3F6-0A46BD318917}"/>
              </a:ext>
            </a:extLst>
          </p:cNvPr>
          <p:cNvSpPr txBox="1"/>
          <p:nvPr/>
        </p:nvSpPr>
        <p:spPr>
          <a:xfrm>
            <a:off x="2775773" y="434928"/>
            <a:ext cx="69229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a:solidFill>
                  <a:schemeClr val="accent6">
                    <a:lumMod val="50000"/>
                  </a:schemeClr>
                </a:solidFill>
              </a:rPr>
              <a:t>Architecture de notre Smart </a:t>
            </a:r>
            <a:r>
              <a:rPr lang="fr-FR" sz="2400" b="1" err="1">
                <a:solidFill>
                  <a:schemeClr val="accent6">
                    <a:lumMod val="50000"/>
                  </a:schemeClr>
                </a:solidFill>
              </a:rPr>
              <a:t>Contract</a:t>
            </a:r>
            <a:endParaRPr lang="fr-FR" sz="2400" b="1">
              <a:solidFill>
                <a:schemeClr val="accent6">
                  <a:lumMod val="50000"/>
                </a:schemeClr>
              </a:solidFill>
            </a:endParaRPr>
          </a:p>
        </p:txBody>
      </p:sp>
      <p:graphicFrame>
        <p:nvGraphicFramePr>
          <p:cNvPr id="3" name="Diagramme 3">
            <a:extLst>
              <a:ext uri="{FF2B5EF4-FFF2-40B4-BE49-F238E27FC236}">
                <a16:creationId xmlns:a16="http://schemas.microsoft.com/office/drawing/2014/main" xmlns="" id="{7F5565E6-DDF4-C657-C95C-BA44733CF181}"/>
              </a:ext>
            </a:extLst>
          </p:cNvPr>
          <p:cNvGraphicFramePr/>
          <p:nvPr>
            <p:extLst>
              <p:ext uri="{D42A27DB-BD31-4B8C-83A1-F6EECF244321}">
                <p14:modId xmlns:p14="http://schemas.microsoft.com/office/powerpoint/2010/main" val="4294285645"/>
              </p:ext>
            </p:extLst>
          </p:nvPr>
        </p:nvGraphicFramePr>
        <p:xfrm>
          <a:off x="1700708" y="933570"/>
          <a:ext cx="6199983" cy="3877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ZoneTexte 14">
            <a:extLst>
              <a:ext uri="{FF2B5EF4-FFF2-40B4-BE49-F238E27FC236}">
                <a16:creationId xmlns:a16="http://schemas.microsoft.com/office/drawing/2014/main" xmlns="" id="{6B0460D7-8873-6B60-CB46-224E18C57DE4}"/>
              </a:ext>
            </a:extLst>
          </p:cNvPr>
          <p:cNvSpPr txBox="1"/>
          <p:nvPr/>
        </p:nvSpPr>
        <p:spPr>
          <a:xfrm>
            <a:off x="55533" y="4741653"/>
            <a:ext cx="84042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b="1" dirty="0"/>
              <a:t>Lien GitHub : </a:t>
            </a:r>
            <a:r>
              <a:rPr lang="fr-FR" sz="1200" dirty="0">
                <a:hlinkClick r:id="rId8"/>
              </a:rPr>
              <a:t>https://github.com/Ishika94140/Mini_Projet_Blockchain_Logistiques</a:t>
            </a:r>
            <a:endParaRPr lang="fr-FR" sz="1200" b="1" dirty="0"/>
          </a:p>
          <a:p>
            <a:endParaRPr lang="fr-FR" sz="1200" dirty="0"/>
          </a:p>
        </p:txBody>
      </p:sp>
    </p:spTree>
    <p:extLst>
      <p:ext uri="{BB962C8B-B14F-4D97-AF65-F5344CB8AC3E}">
        <p14:creationId xmlns:p14="http://schemas.microsoft.com/office/powerpoint/2010/main" val="964955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227</Words>
  <Application>Microsoft Macintosh PowerPoint</Application>
  <PresentationFormat>Présentation à l'écran (16:9)</PresentationFormat>
  <Paragraphs>112</Paragraphs>
  <Slides>11</Slides>
  <Notes>11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11</vt:i4>
      </vt:variant>
    </vt:vector>
  </HeadingPairs>
  <TitlesOfParts>
    <vt:vector size="19" baseType="lpstr">
      <vt:lpstr>Fira Sans Extra Condensed Medium</vt:lpstr>
      <vt:lpstr>Exo 2</vt:lpstr>
      <vt:lpstr>Arial</vt:lpstr>
      <vt:lpstr>Calibri</vt:lpstr>
      <vt:lpstr>Roboto Condensed Light</vt:lpstr>
      <vt:lpstr>Squada One</vt:lpstr>
      <vt:lpstr>Roboto Condensed</vt:lpstr>
      <vt:lpstr>Tech Newsletter by Slidesgo</vt:lpstr>
      <vt:lpstr>SMART CONTRACT- BLOCKCHAIN</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vt:lpstr>
      <vt:lpstr>MERCI POUR VOTRE ATTENTION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NEWSLETTERSMART CONTRACT- BLOCKCHAIN</dc:title>
  <cp:lastModifiedBy>Hossain Ishika</cp:lastModifiedBy>
  <cp:revision>18</cp:revision>
  <dcterms:modified xsi:type="dcterms:W3CDTF">2022-03-29T10:13:30Z</dcterms:modified>
</cp:coreProperties>
</file>